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98" r:id="rId10"/>
    <p:sldId id="274" r:id="rId11"/>
    <p:sldId id="275" r:id="rId12"/>
    <p:sldId id="276" r:id="rId13"/>
    <p:sldId id="278" r:id="rId14"/>
    <p:sldId id="280" r:id="rId15"/>
    <p:sldId id="279" r:id="rId16"/>
    <p:sldId id="281" r:id="rId17"/>
    <p:sldId id="282" r:id="rId18"/>
    <p:sldId id="283" r:id="rId19"/>
    <p:sldId id="299" r:id="rId20"/>
    <p:sldId id="285" r:id="rId21"/>
    <p:sldId id="286" r:id="rId22"/>
    <p:sldId id="287" r:id="rId23"/>
    <p:sldId id="300" r:id="rId24"/>
    <p:sldId id="289" r:id="rId25"/>
    <p:sldId id="290" r:id="rId26"/>
    <p:sldId id="291" r:id="rId27"/>
    <p:sldId id="293" r:id="rId28"/>
    <p:sldId id="294" r:id="rId29"/>
    <p:sldId id="295" r:id="rId30"/>
    <p:sldId id="297" r:id="rId31"/>
    <p:sldId id="267" r:id="rId3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2840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pos="277" userDrawn="1">
          <p15:clr>
            <a:srgbClr val="A4A3A4"/>
          </p15:clr>
        </p15:guide>
        <p15:guide id="6" pos="2691" userDrawn="1">
          <p15:clr>
            <a:srgbClr val="A4A3A4"/>
          </p15:clr>
        </p15:guide>
        <p15:guide id="7" pos="7408" userDrawn="1">
          <p15:clr>
            <a:srgbClr val="A4A3A4"/>
          </p15:clr>
        </p15:guide>
        <p15:guide id="8" pos="49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81629-5082-A94A-8E60-C59850473264}" v="221" dt="2020-11-10T17:32:34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7"/>
    <p:restoredTop sz="96973"/>
  </p:normalViewPr>
  <p:slideViewPr>
    <p:cSldViewPr>
      <p:cViewPr varScale="1">
        <p:scale>
          <a:sx n="219" d="100"/>
          <a:sy n="219" d="100"/>
        </p:scale>
        <p:origin x="4704" y="192"/>
      </p:cViewPr>
      <p:guideLst>
        <p:guide orient="horz" pos="578"/>
        <p:guide orient="horz" pos="1706"/>
        <p:guide orient="horz" pos="2840"/>
        <p:guide orient="horz" pos="3884"/>
        <p:guide pos="277"/>
        <p:guide pos="2691"/>
        <p:guide pos="7408"/>
        <p:guide pos="4989"/>
      </p:guideLst>
    </p:cSldViewPr>
  </p:slideViewPr>
  <p:outlineViewPr>
    <p:cViewPr>
      <p:scale>
        <a:sx n="33" d="100"/>
        <a:sy n="33" d="100"/>
      </p:scale>
      <p:origin x="0" y="-4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57F098CF-DADA-C44D-A867-E558C80B7CDA}"/>
    <pc:docChg chg="undo custSel addSld delSld modSld sldOrd">
      <pc:chgData name="Lipani, Aldo" userId="3d811883-7188-4056-86e4-ebeb30c53017" providerId="ADAL" clId="{57F098CF-DADA-C44D-A867-E558C80B7CDA}" dt="2020-11-04T23:51:36.361" v="4944"/>
      <pc:docMkLst>
        <pc:docMk/>
      </pc:docMkLst>
      <pc:sldChg chg="modSp mod">
        <pc:chgData name="Lipani, Aldo" userId="3d811883-7188-4056-86e4-ebeb30c53017" providerId="ADAL" clId="{57F098CF-DADA-C44D-A867-E558C80B7CDA}" dt="2020-10-21T19:52:37.690" v="57" actId="14100"/>
        <pc:sldMkLst>
          <pc:docMk/>
          <pc:sldMk cId="936308896" sldId="256"/>
        </pc:sldMkLst>
        <pc:spChg chg="mod">
          <ac:chgData name="Lipani, Aldo" userId="3d811883-7188-4056-86e4-ebeb30c53017" providerId="ADAL" clId="{57F098CF-DADA-C44D-A867-E558C80B7CDA}" dt="2020-10-21T19:52:37.690" v="57" actId="14100"/>
          <ac:spMkLst>
            <pc:docMk/>
            <pc:sldMk cId="936308896" sldId="256"/>
            <ac:spMk id="6" creationId="{3ACAE145-F0B1-CE44-9147-C4BD2A18800B}"/>
          </ac:spMkLst>
        </pc:spChg>
      </pc:sldChg>
      <pc:sldChg chg="modSp mod">
        <pc:chgData name="Lipani, Aldo" userId="3d811883-7188-4056-86e4-ebeb30c53017" providerId="ADAL" clId="{57F098CF-DADA-C44D-A867-E558C80B7CDA}" dt="2020-11-04T23:50:35.346" v="4942" actId="403"/>
        <pc:sldMkLst>
          <pc:docMk/>
          <pc:sldMk cId="1333199065" sldId="257"/>
        </pc:sldMkLst>
        <pc:spChg chg="mod">
          <ac:chgData name="Lipani, Aldo" userId="3d811883-7188-4056-86e4-ebeb30c53017" providerId="ADAL" clId="{57F098CF-DADA-C44D-A867-E558C80B7CDA}" dt="2020-10-21T19:52:57.135" v="82" actId="20577"/>
          <ac:spMkLst>
            <pc:docMk/>
            <pc:sldMk cId="1333199065" sldId="257"/>
            <ac:spMk id="4" creationId="{EF105FD8-3D4A-D841-A43D-F55CB95F4D0E}"/>
          </ac:spMkLst>
        </pc:spChg>
        <pc:spChg chg="mod">
          <ac:chgData name="Lipani, Aldo" userId="3d811883-7188-4056-86e4-ebeb30c53017" providerId="ADAL" clId="{57F098CF-DADA-C44D-A867-E558C80B7CDA}" dt="2020-11-04T23:50:35.346" v="4942" actId="403"/>
          <ac:spMkLst>
            <pc:docMk/>
            <pc:sldMk cId="1333199065" sldId="257"/>
            <ac:spMk id="5" creationId="{58F200FB-DEA3-BF42-9B0F-C63779500622}"/>
          </ac:spMkLst>
        </pc:spChg>
      </pc:sldChg>
      <pc:sldChg chg="del">
        <pc:chgData name="Lipani, Aldo" userId="3d811883-7188-4056-86e4-ebeb30c53017" providerId="ADAL" clId="{57F098CF-DADA-C44D-A867-E558C80B7CDA}" dt="2020-10-21T19:52:14.217" v="0" actId="2696"/>
        <pc:sldMkLst>
          <pc:docMk/>
          <pc:sldMk cId="3672666340" sldId="258"/>
        </pc:sldMkLst>
      </pc:sldChg>
      <pc:sldChg chg="del">
        <pc:chgData name="Lipani, Aldo" userId="3d811883-7188-4056-86e4-ebeb30c53017" providerId="ADAL" clId="{57F098CF-DADA-C44D-A867-E558C80B7CDA}" dt="2020-10-21T19:52:14.889" v="2" actId="2696"/>
        <pc:sldMkLst>
          <pc:docMk/>
          <pc:sldMk cId="4801027" sldId="260"/>
        </pc:sldMkLst>
      </pc:sldChg>
      <pc:sldChg chg="del">
        <pc:chgData name="Lipani, Aldo" userId="3d811883-7188-4056-86e4-ebeb30c53017" providerId="ADAL" clId="{57F098CF-DADA-C44D-A867-E558C80B7CDA}" dt="2020-10-21T19:52:15.001" v="4" actId="2696"/>
        <pc:sldMkLst>
          <pc:docMk/>
          <pc:sldMk cId="784911702" sldId="261"/>
        </pc:sldMkLst>
      </pc:sldChg>
      <pc:sldChg chg="del">
        <pc:chgData name="Lipani, Aldo" userId="3d811883-7188-4056-86e4-ebeb30c53017" providerId="ADAL" clId="{57F098CF-DADA-C44D-A867-E558C80B7CDA}" dt="2020-10-21T19:52:15.037" v="5" actId="2696"/>
        <pc:sldMkLst>
          <pc:docMk/>
          <pc:sldMk cId="1664498035" sldId="262"/>
        </pc:sldMkLst>
      </pc:sldChg>
      <pc:sldChg chg="del">
        <pc:chgData name="Lipani, Aldo" userId="3d811883-7188-4056-86e4-ebeb30c53017" providerId="ADAL" clId="{57F098CF-DADA-C44D-A867-E558C80B7CDA}" dt="2020-10-21T19:52:15.233" v="6" actId="2696"/>
        <pc:sldMkLst>
          <pc:docMk/>
          <pc:sldMk cId="1786072883" sldId="263"/>
        </pc:sldMkLst>
      </pc:sldChg>
      <pc:sldChg chg="del">
        <pc:chgData name="Lipani, Aldo" userId="3d811883-7188-4056-86e4-ebeb30c53017" providerId="ADAL" clId="{57F098CF-DADA-C44D-A867-E558C80B7CDA}" dt="2020-10-21T19:52:15.367" v="8" actId="2696"/>
        <pc:sldMkLst>
          <pc:docMk/>
          <pc:sldMk cId="289019521" sldId="264"/>
        </pc:sldMkLst>
      </pc:sldChg>
      <pc:sldChg chg="del">
        <pc:chgData name="Lipani, Aldo" userId="3d811883-7188-4056-86e4-ebeb30c53017" providerId="ADAL" clId="{57F098CF-DADA-C44D-A867-E558C80B7CDA}" dt="2020-10-21T19:52:14.758" v="1" actId="2696"/>
        <pc:sldMkLst>
          <pc:docMk/>
          <pc:sldMk cId="1546110079" sldId="265"/>
        </pc:sldMkLst>
      </pc:sldChg>
      <pc:sldChg chg="del">
        <pc:chgData name="Lipani, Aldo" userId="3d811883-7188-4056-86e4-ebeb30c53017" providerId="ADAL" clId="{57F098CF-DADA-C44D-A867-E558C80B7CDA}" dt="2020-10-21T19:52:14.960" v="3" actId="2696"/>
        <pc:sldMkLst>
          <pc:docMk/>
          <pc:sldMk cId="3572138795" sldId="266"/>
        </pc:sldMkLst>
      </pc:sldChg>
      <pc:sldChg chg="modSp add del mod">
        <pc:chgData name="Lipani, Aldo" userId="3d811883-7188-4056-86e4-ebeb30c53017" providerId="ADAL" clId="{57F098CF-DADA-C44D-A867-E558C80B7CDA}" dt="2020-10-21T19:54:21.675" v="83" actId="20577"/>
        <pc:sldMkLst>
          <pc:docMk/>
          <pc:sldMk cId="559481424" sldId="267"/>
        </pc:sldMkLst>
        <pc:spChg chg="mod">
          <ac:chgData name="Lipani, Aldo" userId="3d811883-7188-4056-86e4-ebeb30c53017" providerId="ADAL" clId="{57F098CF-DADA-C44D-A867-E558C80B7CDA}" dt="2020-10-21T19:54:21.675" v="83" actId="20577"/>
          <ac:spMkLst>
            <pc:docMk/>
            <pc:sldMk cId="559481424" sldId="267"/>
            <ac:spMk id="3" creationId="{C10C942F-B795-B944-B834-B6F9C0DA1B53}"/>
          </ac:spMkLst>
        </pc:spChg>
      </pc:sldChg>
      <pc:sldChg chg="del">
        <pc:chgData name="Lipani, Aldo" userId="3d811883-7188-4056-86e4-ebeb30c53017" providerId="ADAL" clId="{57F098CF-DADA-C44D-A867-E558C80B7CDA}" dt="2020-10-21T19:52:15.320" v="7" actId="2696"/>
        <pc:sldMkLst>
          <pc:docMk/>
          <pc:sldMk cId="1407512780" sldId="268"/>
        </pc:sldMkLst>
      </pc:sldChg>
      <pc:sldChg chg="add del">
        <pc:chgData name="Lipani, Aldo" userId="3d811883-7188-4056-86e4-ebeb30c53017" providerId="ADAL" clId="{57F098CF-DADA-C44D-A867-E558C80B7CDA}" dt="2020-10-21T19:57:31.022" v="134" actId="2696"/>
        <pc:sldMkLst>
          <pc:docMk/>
          <pc:sldMk cId="2316651872" sldId="268"/>
        </pc:sldMkLst>
      </pc:sldChg>
      <pc:sldChg chg="addSp modSp add mod ord">
        <pc:chgData name="Lipani, Aldo" userId="3d811883-7188-4056-86e4-ebeb30c53017" providerId="ADAL" clId="{57F098CF-DADA-C44D-A867-E558C80B7CDA}" dt="2020-10-21T20:07:55.703" v="1001" actId="20577"/>
        <pc:sldMkLst>
          <pc:docMk/>
          <pc:sldMk cId="4213833697" sldId="268"/>
        </pc:sldMkLst>
        <pc:spChg chg="mod">
          <ac:chgData name="Lipani, Aldo" userId="3d811883-7188-4056-86e4-ebeb30c53017" providerId="ADAL" clId="{57F098CF-DADA-C44D-A867-E558C80B7CDA}" dt="2020-10-21T19:57:40.383" v="161" actId="20577"/>
          <ac:spMkLst>
            <pc:docMk/>
            <pc:sldMk cId="4213833697" sldId="268"/>
            <ac:spMk id="2" creationId="{88E9B3A9-A2CA-3C4C-BE3D-AF3E59A04E24}"/>
          </ac:spMkLst>
        </pc:spChg>
        <pc:spChg chg="mod">
          <ac:chgData name="Lipani, Aldo" userId="3d811883-7188-4056-86e4-ebeb30c53017" providerId="ADAL" clId="{57F098CF-DADA-C44D-A867-E558C80B7CDA}" dt="2020-10-21T20:06:11" v="771" actId="6549"/>
          <ac:spMkLst>
            <pc:docMk/>
            <pc:sldMk cId="4213833697" sldId="268"/>
            <ac:spMk id="3" creationId="{83198C50-FCD8-C94B-8600-5EE416748274}"/>
          </ac:spMkLst>
        </pc:spChg>
        <pc:spChg chg="add mod">
          <ac:chgData name="Lipani, Aldo" userId="3d811883-7188-4056-86e4-ebeb30c53017" providerId="ADAL" clId="{57F098CF-DADA-C44D-A867-E558C80B7CDA}" dt="2020-10-21T20:07:13.090" v="849" actId="20577"/>
          <ac:spMkLst>
            <pc:docMk/>
            <pc:sldMk cId="4213833697" sldId="268"/>
            <ac:spMk id="4" creationId="{205E7A34-0DBD-3147-B481-2369BDE84801}"/>
          </ac:spMkLst>
        </pc:spChg>
        <pc:spChg chg="add mod">
          <ac:chgData name="Lipani, Aldo" userId="3d811883-7188-4056-86e4-ebeb30c53017" providerId="ADAL" clId="{57F098CF-DADA-C44D-A867-E558C80B7CDA}" dt="2020-10-21T20:07:55.703" v="1001" actId="20577"/>
          <ac:spMkLst>
            <pc:docMk/>
            <pc:sldMk cId="4213833697" sldId="268"/>
            <ac:spMk id="5" creationId="{7A0EA187-6BC8-9748-867F-A6B953E369E1}"/>
          </ac:spMkLst>
        </pc:spChg>
      </pc:sldChg>
      <pc:sldChg chg="del">
        <pc:chgData name="Lipani, Aldo" userId="3d811883-7188-4056-86e4-ebeb30c53017" providerId="ADAL" clId="{57F098CF-DADA-C44D-A867-E558C80B7CDA}" dt="2020-10-21T19:52:15.515" v="9" actId="2696"/>
        <pc:sldMkLst>
          <pc:docMk/>
          <pc:sldMk cId="3958508076" sldId="269"/>
        </pc:sldMkLst>
      </pc:sldChg>
      <pc:sldChg chg="modSp add mod">
        <pc:chgData name="Lipani, Aldo" userId="3d811883-7188-4056-86e4-ebeb30c53017" providerId="ADAL" clId="{57F098CF-DADA-C44D-A867-E558C80B7CDA}" dt="2020-10-21T21:08:44.344" v="1205" actId="20577"/>
        <pc:sldMkLst>
          <pc:docMk/>
          <pc:sldMk cId="4126427822" sldId="269"/>
        </pc:sldMkLst>
        <pc:spChg chg="mod">
          <ac:chgData name="Lipani, Aldo" userId="3d811883-7188-4056-86e4-ebeb30c53017" providerId="ADAL" clId="{57F098CF-DADA-C44D-A867-E558C80B7CDA}" dt="2020-10-21T21:06:52.767" v="1019" actId="20577"/>
          <ac:spMkLst>
            <pc:docMk/>
            <pc:sldMk cId="4126427822" sldId="269"/>
            <ac:spMk id="2" creationId="{3FDA1938-455A-FA44-B03B-D283BBB8BD48}"/>
          </ac:spMkLst>
        </pc:spChg>
        <pc:spChg chg="mod">
          <ac:chgData name="Lipani, Aldo" userId="3d811883-7188-4056-86e4-ebeb30c53017" providerId="ADAL" clId="{57F098CF-DADA-C44D-A867-E558C80B7CDA}" dt="2020-10-21T21:08:44.344" v="1205" actId="20577"/>
          <ac:spMkLst>
            <pc:docMk/>
            <pc:sldMk cId="4126427822" sldId="269"/>
            <ac:spMk id="3" creationId="{549B4A94-4171-B846-A14D-6ECB0C4BD4B0}"/>
          </ac:spMkLst>
        </pc:spChg>
      </pc:sldChg>
      <pc:sldChg chg="addSp modSp add mod">
        <pc:chgData name="Lipani, Aldo" userId="3d811883-7188-4056-86e4-ebeb30c53017" providerId="ADAL" clId="{57F098CF-DADA-C44D-A867-E558C80B7CDA}" dt="2020-10-21T21:47:22.378" v="1473" actId="1076"/>
        <pc:sldMkLst>
          <pc:docMk/>
          <pc:sldMk cId="1136968182" sldId="270"/>
        </pc:sldMkLst>
        <pc:spChg chg="mod">
          <ac:chgData name="Lipani, Aldo" userId="3d811883-7188-4056-86e4-ebeb30c53017" providerId="ADAL" clId="{57F098CF-DADA-C44D-A867-E558C80B7CDA}" dt="2020-10-21T21:10:43.035" v="1227" actId="20577"/>
          <ac:spMkLst>
            <pc:docMk/>
            <pc:sldMk cId="1136968182" sldId="270"/>
            <ac:spMk id="2" creationId="{4F4D6DEF-6EB0-584A-A6E0-B38889B8B16F}"/>
          </ac:spMkLst>
        </pc:spChg>
        <pc:spChg chg="mod">
          <ac:chgData name="Lipani, Aldo" userId="3d811883-7188-4056-86e4-ebeb30c53017" providerId="ADAL" clId="{57F098CF-DADA-C44D-A867-E558C80B7CDA}" dt="2020-10-21T21:45:49.845" v="1465" actId="14100"/>
          <ac:spMkLst>
            <pc:docMk/>
            <pc:sldMk cId="1136968182" sldId="270"/>
            <ac:spMk id="3" creationId="{B339BB66-F2BC-E74B-B3DB-F378EF0173F4}"/>
          </ac:spMkLst>
        </pc:spChg>
        <pc:spChg chg="add mod">
          <ac:chgData name="Lipani, Aldo" userId="3d811883-7188-4056-86e4-ebeb30c53017" providerId="ADAL" clId="{57F098CF-DADA-C44D-A867-E558C80B7CDA}" dt="2020-10-21T21:47:13.813" v="1471" actId="1076"/>
          <ac:spMkLst>
            <pc:docMk/>
            <pc:sldMk cId="1136968182" sldId="270"/>
            <ac:spMk id="4" creationId="{568F226E-616D-6649-8C0A-0F67F97DA8E4}"/>
          </ac:spMkLst>
        </pc:spChg>
        <pc:picChg chg="add mod">
          <ac:chgData name="Lipani, Aldo" userId="3d811883-7188-4056-86e4-ebeb30c53017" providerId="ADAL" clId="{57F098CF-DADA-C44D-A867-E558C80B7CDA}" dt="2020-10-21T21:47:22.378" v="1473" actId="1076"/>
          <ac:picMkLst>
            <pc:docMk/>
            <pc:sldMk cId="1136968182" sldId="270"/>
            <ac:picMk id="5" creationId="{205C03D3-4276-1846-9DB4-570DD4DACFB2}"/>
          </ac:picMkLst>
        </pc:picChg>
      </pc:sldChg>
      <pc:sldChg chg="del">
        <pc:chgData name="Lipani, Aldo" userId="3d811883-7188-4056-86e4-ebeb30c53017" providerId="ADAL" clId="{57F098CF-DADA-C44D-A867-E558C80B7CDA}" dt="2020-10-21T19:52:15.546" v="10" actId="2696"/>
        <pc:sldMkLst>
          <pc:docMk/>
          <pc:sldMk cId="1661985103" sldId="270"/>
        </pc:sldMkLst>
      </pc:sldChg>
      <pc:sldChg chg="del">
        <pc:chgData name="Lipani, Aldo" userId="3d811883-7188-4056-86e4-ebeb30c53017" providerId="ADAL" clId="{57F098CF-DADA-C44D-A867-E558C80B7CDA}" dt="2020-10-21T19:52:15.629" v="11" actId="2696"/>
        <pc:sldMkLst>
          <pc:docMk/>
          <pc:sldMk cId="380718041" sldId="271"/>
        </pc:sldMkLst>
      </pc:sldChg>
      <pc:sldChg chg="modSp add mod">
        <pc:chgData name="Lipani, Aldo" userId="3d811883-7188-4056-86e4-ebeb30c53017" providerId="ADAL" clId="{57F098CF-DADA-C44D-A867-E558C80B7CDA}" dt="2020-11-04T14:06:37.467" v="1549" actId="20577"/>
        <pc:sldMkLst>
          <pc:docMk/>
          <pc:sldMk cId="406546194" sldId="271"/>
        </pc:sldMkLst>
        <pc:spChg chg="mod">
          <ac:chgData name="Lipani, Aldo" userId="3d811883-7188-4056-86e4-ebeb30c53017" providerId="ADAL" clId="{57F098CF-DADA-C44D-A867-E558C80B7CDA}" dt="2020-11-04T14:06:37.467" v="1549" actId="20577"/>
          <ac:spMkLst>
            <pc:docMk/>
            <pc:sldMk cId="406546194" sldId="271"/>
            <ac:spMk id="2" creationId="{3FDA1938-455A-FA44-B03B-D283BBB8BD48}"/>
          </ac:spMkLst>
        </pc:spChg>
        <pc:spChg chg="mod">
          <ac:chgData name="Lipani, Aldo" userId="3d811883-7188-4056-86e4-ebeb30c53017" providerId="ADAL" clId="{57F098CF-DADA-C44D-A867-E558C80B7CDA}" dt="2020-11-04T14:02:47.575" v="1509" actId="20577"/>
          <ac:spMkLst>
            <pc:docMk/>
            <pc:sldMk cId="406546194" sldId="271"/>
            <ac:spMk id="3" creationId="{549B4A94-4171-B846-A14D-6ECB0C4BD4B0}"/>
          </ac:spMkLst>
        </pc:spChg>
      </pc:sldChg>
      <pc:sldChg chg="modSp add mod">
        <pc:chgData name="Lipani, Aldo" userId="3d811883-7188-4056-86e4-ebeb30c53017" providerId="ADAL" clId="{57F098CF-DADA-C44D-A867-E558C80B7CDA}" dt="2020-11-04T14:06:43.988" v="1558" actId="20577"/>
        <pc:sldMkLst>
          <pc:docMk/>
          <pc:sldMk cId="1500429547" sldId="272"/>
        </pc:sldMkLst>
        <pc:spChg chg="mod">
          <ac:chgData name="Lipani, Aldo" userId="3d811883-7188-4056-86e4-ebeb30c53017" providerId="ADAL" clId="{57F098CF-DADA-C44D-A867-E558C80B7CDA}" dt="2020-11-04T14:06:43.988" v="1558" actId="20577"/>
          <ac:spMkLst>
            <pc:docMk/>
            <pc:sldMk cId="1500429547" sldId="272"/>
            <ac:spMk id="2" creationId="{3FDA1938-455A-FA44-B03B-D283BBB8BD48}"/>
          </ac:spMkLst>
        </pc:spChg>
      </pc:sldChg>
      <pc:sldChg chg="del">
        <pc:chgData name="Lipani, Aldo" userId="3d811883-7188-4056-86e4-ebeb30c53017" providerId="ADAL" clId="{57F098CF-DADA-C44D-A867-E558C80B7CDA}" dt="2020-10-21T19:52:16.237" v="12" actId="2696"/>
        <pc:sldMkLst>
          <pc:docMk/>
          <pc:sldMk cId="3137604784" sldId="272"/>
        </pc:sldMkLst>
      </pc:sldChg>
      <pc:sldChg chg="del">
        <pc:chgData name="Lipani, Aldo" userId="3d811883-7188-4056-86e4-ebeb30c53017" providerId="ADAL" clId="{57F098CF-DADA-C44D-A867-E558C80B7CDA}" dt="2020-10-21T19:52:16.520" v="13" actId="2696"/>
        <pc:sldMkLst>
          <pc:docMk/>
          <pc:sldMk cId="1137034076" sldId="273"/>
        </pc:sldMkLst>
      </pc:sldChg>
      <pc:sldChg chg="modSp add mod">
        <pc:chgData name="Lipani, Aldo" userId="3d811883-7188-4056-86e4-ebeb30c53017" providerId="ADAL" clId="{57F098CF-DADA-C44D-A867-E558C80B7CDA}" dt="2020-11-04T14:06:58.488" v="1585" actId="20577"/>
        <pc:sldMkLst>
          <pc:docMk/>
          <pc:sldMk cId="2652546466" sldId="273"/>
        </pc:sldMkLst>
        <pc:spChg chg="mod">
          <ac:chgData name="Lipani, Aldo" userId="3d811883-7188-4056-86e4-ebeb30c53017" providerId="ADAL" clId="{57F098CF-DADA-C44D-A867-E558C80B7CDA}" dt="2020-11-04T14:06:58.488" v="1585" actId="20577"/>
          <ac:spMkLst>
            <pc:docMk/>
            <pc:sldMk cId="2652546466" sldId="273"/>
            <ac:spMk id="2" creationId="{3FDA1938-455A-FA44-B03B-D283BBB8BD48}"/>
          </ac:spMkLst>
        </pc:spChg>
      </pc:sldChg>
      <pc:sldChg chg="addSp delSp modSp new mod">
        <pc:chgData name="Lipani, Aldo" userId="3d811883-7188-4056-86e4-ebeb30c53017" providerId="ADAL" clId="{57F098CF-DADA-C44D-A867-E558C80B7CDA}" dt="2020-11-04T23:51:36.361" v="4944"/>
        <pc:sldMkLst>
          <pc:docMk/>
          <pc:sldMk cId="3015802865" sldId="274"/>
        </pc:sldMkLst>
        <pc:spChg chg="mod">
          <ac:chgData name="Lipani, Aldo" userId="3d811883-7188-4056-86e4-ebeb30c53017" providerId="ADAL" clId="{57F098CF-DADA-C44D-A867-E558C80B7CDA}" dt="2020-11-04T23:51:36.361" v="4944"/>
          <ac:spMkLst>
            <pc:docMk/>
            <pc:sldMk cId="3015802865" sldId="274"/>
            <ac:spMk id="2" creationId="{6E24D671-A8D4-9B4E-BF43-55E558DF57C6}"/>
          </ac:spMkLst>
        </pc:spChg>
        <pc:spChg chg="mod">
          <ac:chgData name="Lipani, Aldo" userId="3d811883-7188-4056-86e4-ebeb30c53017" providerId="ADAL" clId="{57F098CF-DADA-C44D-A867-E558C80B7CDA}" dt="2020-11-04T14:26:26.254" v="1753" actId="14100"/>
          <ac:spMkLst>
            <pc:docMk/>
            <pc:sldMk cId="3015802865" sldId="274"/>
            <ac:spMk id="3" creationId="{053CCE21-FF05-4E48-B38B-DF666E4EB4AC}"/>
          </ac:spMkLst>
        </pc:spChg>
        <pc:spChg chg="add del mod">
          <ac:chgData name="Lipani, Aldo" userId="3d811883-7188-4056-86e4-ebeb30c53017" providerId="ADAL" clId="{57F098CF-DADA-C44D-A867-E558C80B7CDA}" dt="2020-11-04T14:24:42.286" v="1605"/>
          <ac:spMkLst>
            <pc:docMk/>
            <pc:sldMk cId="3015802865" sldId="274"/>
            <ac:spMk id="4" creationId="{B8902284-66AB-A24B-8166-98CD32F30FB4}"/>
          </ac:spMkLst>
        </pc:spChg>
        <pc:picChg chg="add del mod">
          <ac:chgData name="Lipani, Aldo" userId="3d811883-7188-4056-86e4-ebeb30c53017" providerId="ADAL" clId="{57F098CF-DADA-C44D-A867-E558C80B7CDA}" dt="2020-11-04T14:24:42.286" v="1605"/>
          <ac:picMkLst>
            <pc:docMk/>
            <pc:sldMk cId="3015802865" sldId="274"/>
            <ac:picMk id="1025" creationId="{F0C9C161-B808-E543-ABFF-31C31423BBA0}"/>
          </ac:picMkLst>
        </pc:picChg>
        <pc:picChg chg="add mod">
          <ac:chgData name="Lipani, Aldo" userId="3d811883-7188-4056-86e4-ebeb30c53017" providerId="ADAL" clId="{57F098CF-DADA-C44D-A867-E558C80B7CDA}" dt="2020-11-04T14:26:28.251" v="1754" actId="1076"/>
          <ac:picMkLst>
            <pc:docMk/>
            <pc:sldMk cId="3015802865" sldId="274"/>
            <ac:picMk id="1027" creationId="{52DA6B74-E043-8E4C-8E65-D8A6DF8BCCC5}"/>
          </ac:picMkLst>
        </pc:picChg>
      </pc:sldChg>
      <pc:sldChg chg="del">
        <pc:chgData name="Lipani, Aldo" userId="3d811883-7188-4056-86e4-ebeb30c53017" providerId="ADAL" clId="{57F098CF-DADA-C44D-A867-E558C80B7CDA}" dt="2020-10-21T19:52:17.167" v="17" actId="2696"/>
        <pc:sldMkLst>
          <pc:docMk/>
          <pc:sldMk cId="3896616462" sldId="274"/>
        </pc:sldMkLst>
      </pc:sldChg>
      <pc:sldChg chg="del">
        <pc:chgData name="Lipani, Aldo" userId="3d811883-7188-4056-86e4-ebeb30c53017" providerId="ADAL" clId="{57F098CF-DADA-C44D-A867-E558C80B7CDA}" dt="2020-10-21T19:52:16.843" v="15" actId="2696"/>
        <pc:sldMkLst>
          <pc:docMk/>
          <pc:sldMk cId="2822622978" sldId="275"/>
        </pc:sldMkLst>
      </pc:sldChg>
      <pc:sldChg chg="addSp modSp add mod ord">
        <pc:chgData name="Lipani, Aldo" userId="3d811883-7188-4056-86e4-ebeb30c53017" providerId="ADAL" clId="{57F098CF-DADA-C44D-A867-E558C80B7CDA}" dt="2020-11-04T14:49:54.799" v="2243" actId="1076"/>
        <pc:sldMkLst>
          <pc:docMk/>
          <pc:sldMk cId="3988052719" sldId="275"/>
        </pc:sldMkLst>
        <pc:spChg chg="mod">
          <ac:chgData name="Lipani, Aldo" userId="3d811883-7188-4056-86e4-ebeb30c53017" providerId="ADAL" clId="{57F098CF-DADA-C44D-A867-E558C80B7CDA}" dt="2020-11-04T14:28:02.397" v="1776" actId="20577"/>
          <ac:spMkLst>
            <pc:docMk/>
            <pc:sldMk cId="3988052719" sldId="275"/>
            <ac:spMk id="2" creationId="{4F4D6DEF-6EB0-584A-A6E0-B38889B8B16F}"/>
          </ac:spMkLst>
        </pc:spChg>
        <pc:spChg chg="mod">
          <ac:chgData name="Lipani, Aldo" userId="3d811883-7188-4056-86e4-ebeb30c53017" providerId="ADAL" clId="{57F098CF-DADA-C44D-A867-E558C80B7CDA}" dt="2020-11-04T14:43:26.474" v="2121" actId="20577"/>
          <ac:spMkLst>
            <pc:docMk/>
            <pc:sldMk cId="3988052719" sldId="275"/>
            <ac:spMk id="3" creationId="{B339BB66-F2BC-E74B-B3DB-F378EF0173F4}"/>
          </ac:spMkLst>
        </pc:spChg>
        <pc:spChg chg="mod">
          <ac:chgData name="Lipani, Aldo" userId="3d811883-7188-4056-86e4-ebeb30c53017" providerId="ADAL" clId="{57F098CF-DADA-C44D-A867-E558C80B7CDA}" dt="2020-11-04T14:49:54.799" v="2243" actId="1076"/>
          <ac:spMkLst>
            <pc:docMk/>
            <pc:sldMk cId="3988052719" sldId="275"/>
            <ac:spMk id="4" creationId="{568F226E-616D-6649-8C0A-0F67F97DA8E4}"/>
          </ac:spMkLst>
        </pc:spChg>
        <pc:spChg chg="add mod">
          <ac:chgData name="Lipani, Aldo" userId="3d811883-7188-4056-86e4-ebeb30c53017" providerId="ADAL" clId="{57F098CF-DADA-C44D-A867-E558C80B7CDA}" dt="2020-11-04T14:49:39.432" v="2242" actId="164"/>
          <ac:spMkLst>
            <pc:docMk/>
            <pc:sldMk cId="3988052719" sldId="275"/>
            <ac:spMk id="6" creationId="{7C54C798-26A0-8945-8688-5585D0F798D0}"/>
          </ac:spMkLst>
        </pc:spChg>
        <pc:grpChg chg="add mod">
          <ac:chgData name="Lipani, Aldo" userId="3d811883-7188-4056-86e4-ebeb30c53017" providerId="ADAL" clId="{57F098CF-DADA-C44D-A867-E558C80B7CDA}" dt="2020-11-04T14:49:39.432" v="2242" actId="164"/>
          <ac:grpSpMkLst>
            <pc:docMk/>
            <pc:sldMk cId="3988052719" sldId="275"/>
            <ac:grpSpMk id="17" creationId="{4544B8E0-A9F9-7844-B479-A43FA4DC32CD}"/>
          </ac:grpSpMkLst>
        </pc:grpChg>
        <pc:picChg chg="mod">
          <ac:chgData name="Lipani, Aldo" userId="3d811883-7188-4056-86e4-ebeb30c53017" providerId="ADAL" clId="{57F098CF-DADA-C44D-A867-E558C80B7CDA}" dt="2020-11-04T14:48:02.987" v="2232" actId="1076"/>
          <ac:picMkLst>
            <pc:docMk/>
            <pc:sldMk cId="3988052719" sldId="275"/>
            <ac:picMk id="5" creationId="{205C03D3-4276-1846-9DB4-570DD4DACFB2}"/>
          </ac:picMkLst>
        </pc:picChg>
        <pc:cxnChg chg="add mod">
          <ac:chgData name="Lipani, Aldo" userId="3d811883-7188-4056-86e4-ebeb30c53017" providerId="ADAL" clId="{57F098CF-DADA-C44D-A867-E558C80B7CDA}" dt="2020-11-04T14:49:39.432" v="2242" actId="164"/>
          <ac:cxnSpMkLst>
            <pc:docMk/>
            <pc:sldMk cId="3988052719" sldId="275"/>
            <ac:cxnSpMk id="8" creationId="{2CCBE48F-5C5A-A44F-B70C-9F40D45B84B3}"/>
          </ac:cxnSpMkLst>
        </pc:cxnChg>
        <pc:cxnChg chg="add mod">
          <ac:chgData name="Lipani, Aldo" userId="3d811883-7188-4056-86e4-ebeb30c53017" providerId="ADAL" clId="{57F098CF-DADA-C44D-A867-E558C80B7CDA}" dt="2020-11-04T14:49:39.432" v="2242" actId="164"/>
          <ac:cxnSpMkLst>
            <pc:docMk/>
            <pc:sldMk cId="3988052719" sldId="275"/>
            <ac:cxnSpMk id="10" creationId="{E001180F-C37C-E54F-8D57-4F4A420147AE}"/>
          </ac:cxnSpMkLst>
        </pc:cxnChg>
      </pc:sldChg>
      <pc:sldChg chg="del">
        <pc:chgData name="Lipani, Aldo" userId="3d811883-7188-4056-86e4-ebeb30c53017" providerId="ADAL" clId="{57F098CF-DADA-C44D-A867-E558C80B7CDA}" dt="2020-10-21T19:52:17.018" v="16" actId="2696"/>
        <pc:sldMkLst>
          <pc:docMk/>
          <pc:sldMk cId="534838233" sldId="276"/>
        </pc:sldMkLst>
      </pc:sldChg>
      <pc:sldChg chg="addSp delSp modSp new mod chgLayout">
        <pc:chgData name="Lipani, Aldo" userId="3d811883-7188-4056-86e4-ebeb30c53017" providerId="ADAL" clId="{57F098CF-DADA-C44D-A867-E558C80B7CDA}" dt="2020-11-04T17:33:36.184" v="2708" actId="20577"/>
        <pc:sldMkLst>
          <pc:docMk/>
          <pc:sldMk cId="1436387328" sldId="276"/>
        </pc:sldMkLst>
        <pc:spChg chg="del">
          <ac:chgData name="Lipani, Aldo" userId="3d811883-7188-4056-86e4-ebeb30c53017" providerId="ADAL" clId="{57F098CF-DADA-C44D-A867-E558C80B7CDA}" dt="2020-11-04T14:50:11.021" v="2245" actId="700"/>
          <ac:spMkLst>
            <pc:docMk/>
            <pc:sldMk cId="1436387328" sldId="276"/>
            <ac:spMk id="2" creationId="{5C3B3CEE-CAC0-9948-B510-56D5478643F3}"/>
          </ac:spMkLst>
        </pc:spChg>
        <pc:spChg chg="del">
          <ac:chgData name="Lipani, Aldo" userId="3d811883-7188-4056-86e4-ebeb30c53017" providerId="ADAL" clId="{57F098CF-DADA-C44D-A867-E558C80B7CDA}" dt="2020-11-04T14:50:11.021" v="2245" actId="700"/>
          <ac:spMkLst>
            <pc:docMk/>
            <pc:sldMk cId="1436387328" sldId="276"/>
            <ac:spMk id="3" creationId="{571AEEA2-7B3F-8648-98B0-528D3735545E}"/>
          </ac:spMkLst>
        </pc:spChg>
        <pc:spChg chg="add mod ord">
          <ac:chgData name="Lipani, Aldo" userId="3d811883-7188-4056-86e4-ebeb30c53017" providerId="ADAL" clId="{57F098CF-DADA-C44D-A867-E558C80B7CDA}" dt="2020-11-04T14:50:29.710" v="2278" actId="20577"/>
          <ac:spMkLst>
            <pc:docMk/>
            <pc:sldMk cId="1436387328" sldId="276"/>
            <ac:spMk id="4" creationId="{FF54A73C-65CE-7442-9C4F-58AEF37B577D}"/>
          </ac:spMkLst>
        </pc:spChg>
        <pc:spChg chg="add mod ord">
          <ac:chgData name="Lipani, Aldo" userId="3d811883-7188-4056-86e4-ebeb30c53017" providerId="ADAL" clId="{57F098CF-DADA-C44D-A867-E558C80B7CDA}" dt="2020-11-04T17:33:36.184" v="2708" actId="20577"/>
          <ac:spMkLst>
            <pc:docMk/>
            <pc:sldMk cId="1436387328" sldId="276"/>
            <ac:spMk id="5" creationId="{B04882F3-C518-7342-857A-7A770D49F602}"/>
          </ac:spMkLst>
        </pc:spChg>
      </pc:sldChg>
      <pc:sldChg chg="modSp add mod">
        <pc:chgData name="Lipani, Aldo" userId="3d811883-7188-4056-86e4-ebeb30c53017" providerId="ADAL" clId="{57F098CF-DADA-C44D-A867-E558C80B7CDA}" dt="2020-11-04T17:36:19.898" v="2897" actId="20577"/>
        <pc:sldMkLst>
          <pc:docMk/>
          <pc:sldMk cId="614206460" sldId="277"/>
        </pc:sldMkLst>
        <pc:spChg chg="mod">
          <ac:chgData name="Lipani, Aldo" userId="3d811883-7188-4056-86e4-ebeb30c53017" providerId="ADAL" clId="{57F098CF-DADA-C44D-A867-E558C80B7CDA}" dt="2020-11-04T17:34:01.381" v="2726" actId="20577"/>
          <ac:spMkLst>
            <pc:docMk/>
            <pc:sldMk cId="614206460" sldId="277"/>
            <ac:spMk id="4" creationId="{FF54A73C-65CE-7442-9C4F-58AEF37B577D}"/>
          </ac:spMkLst>
        </pc:spChg>
        <pc:spChg chg="mod">
          <ac:chgData name="Lipani, Aldo" userId="3d811883-7188-4056-86e4-ebeb30c53017" providerId="ADAL" clId="{57F098CF-DADA-C44D-A867-E558C80B7CDA}" dt="2020-11-04T17:36:19.898" v="2897" actId="20577"/>
          <ac:spMkLst>
            <pc:docMk/>
            <pc:sldMk cId="614206460" sldId="277"/>
            <ac:spMk id="5" creationId="{B04882F3-C518-7342-857A-7A770D49F602}"/>
          </ac:spMkLst>
        </pc:spChg>
      </pc:sldChg>
      <pc:sldChg chg="del">
        <pc:chgData name="Lipani, Aldo" userId="3d811883-7188-4056-86e4-ebeb30c53017" providerId="ADAL" clId="{57F098CF-DADA-C44D-A867-E558C80B7CDA}" dt="2020-10-21T19:52:17.342" v="18" actId="2696"/>
        <pc:sldMkLst>
          <pc:docMk/>
          <pc:sldMk cId="3624635760" sldId="277"/>
        </pc:sldMkLst>
      </pc:sldChg>
      <pc:sldChg chg="modSp add mod">
        <pc:chgData name="Lipani, Aldo" userId="3d811883-7188-4056-86e4-ebeb30c53017" providerId="ADAL" clId="{57F098CF-DADA-C44D-A867-E558C80B7CDA}" dt="2020-11-04T20:56:35.747" v="3189" actId="20577"/>
        <pc:sldMkLst>
          <pc:docMk/>
          <pc:sldMk cId="1277879460" sldId="278"/>
        </pc:sldMkLst>
        <pc:spChg chg="mod">
          <ac:chgData name="Lipani, Aldo" userId="3d811883-7188-4056-86e4-ebeb30c53017" providerId="ADAL" clId="{57F098CF-DADA-C44D-A867-E558C80B7CDA}" dt="2020-11-04T20:55:00.038" v="2922" actId="20577"/>
          <ac:spMkLst>
            <pc:docMk/>
            <pc:sldMk cId="1277879460" sldId="278"/>
            <ac:spMk id="4" creationId="{FF54A73C-65CE-7442-9C4F-58AEF37B577D}"/>
          </ac:spMkLst>
        </pc:spChg>
        <pc:spChg chg="mod">
          <ac:chgData name="Lipani, Aldo" userId="3d811883-7188-4056-86e4-ebeb30c53017" providerId="ADAL" clId="{57F098CF-DADA-C44D-A867-E558C80B7CDA}" dt="2020-11-04T20:56:35.747" v="3189" actId="20577"/>
          <ac:spMkLst>
            <pc:docMk/>
            <pc:sldMk cId="1277879460" sldId="278"/>
            <ac:spMk id="5" creationId="{B04882F3-C518-7342-857A-7A770D49F602}"/>
          </ac:spMkLst>
        </pc:spChg>
      </pc:sldChg>
      <pc:sldChg chg="del">
        <pc:chgData name="Lipani, Aldo" userId="3d811883-7188-4056-86e4-ebeb30c53017" providerId="ADAL" clId="{57F098CF-DADA-C44D-A867-E558C80B7CDA}" dt="2020-10-21T19:52:17.561" v="19" actId="2696"/>
        <pc:sldMkLst>
          <pc:docMk/>
          <pc:sldMk cId="1945434370" sldId="278"/>
        </pc:sldMkLst>
      </pc:sldChg>
      <pc:sldChg chg="del">
        <pc:chgData name="Lipani, Aldo" userId="3d811883-7188-4056-86e4-ebeb30c53017" providerId="ADAL" clId="{57F098CF-DADA-C44D-A867-E558C80B7CDA}" dt="2020-10-21T19:52:17.651" v="20" actId="2696"/>
        <pc:sldMkLst>
          <pc:docMk/>
          <pc:sldMk cId="429842140" sldId="279"/>
        </pc:sldMkLst>
      </pc:sldChg>
      <pc:sldChg chg="modSp add mod">
        <pc:chgData name="Lipani, Aldo" userId="3d811883-7188-4056-86e4-ebeb30c53017" providerId="ADAL" clId="{57F098CF-DADA-C44D-A867-E558C80B7CDA}" dt="2020-11-04T20:56:58.798" v="3221" actId="5793"/>
        <pc:sldMkLst>
          <pc:docMk/>
          <pc:sldMk cId="2937611087" sldId="279"/>
        </pc:sldMkLst>
        <pc:spChg chg="mod">
          <ac:chgData name="Lipani, Aldo" userId="3d811883-7188-4056-86e4-ebeb30c53017" providerId="ADAL" clId="{57F098CF-DADA-C44D-A867-E558C80B7CDA}" dt="2020-11-04T20:56:52.740" v="3218" actId="20577"/>
          <ac:spMkLst>
            <pc:docMk/>
            <pc:sldMk cId="2937611087" sldId="279"/>
            <ac:spMk id="4" creationId="{FF54A73C-65CE-7442-9C4F-58AEF37B577D}"/>
          </ac:spMkLst>
        </pc:spChg>
        <pc:spChg chg="mod">
          <ac:chgData name="Lipani, Aldo" userId="3d811883-7188-4056-86e4-ebeb30c53017" providerId="ADAL" clId="{57F098CF-DADA-C44D-A867-E558C80B7CDA}" dt="2020-11-04T20:56:58.798" v="3221" actId="5793"/>
          <ac:spMkLst>
            <pc:docMk/>
            <pc:sldMk cId="2937611087" sldId="279"/>
            <ac:spMk id="5" creationId="{B04882F3-C518-7342-857A-7A770D49F602}"/>
          </ac:spMkLst>
        </pc:spChg>
      </pc:sldChg>
      <pc:sldChg chg="del">
        <pc:chgData name="Lipani, Aldo" userId="3d811883-7188-4056-86e4-ebeb30c53017" providerId="ADAL" clId="{57F098CF-DADA-C44D-A867-E558C80B7CDA}" dt="2020-10-21T19:52:17.830" v="21" actId="2696"/>
        <pc:sldMkLst>
          <pc:docMk/>
          <pc:sldMk cId="157566318" sldId="280"/>
        </pc:sldMkLst>
      </pc:sldChg>
      <pc:sldChg chg="addSp delSp modSp add mod chgLayout">
        <pc:chgData name="Lipani, Aldo" userId="3d811883-7188-4056-86e4-ebeb30c53017" providerId="ADAL" clId="{57F098CF-DADA-C44D-A867-E558C80B7CDA}" dt="2020-11-04T21:47:21.864" v="3418" actId="20577"/>
        <pc:sldMkLst>
          <pc:docMk/>
          <pc:sldMk cId="1586332948" sldId="280"/>
        </pc:sldMkLst>
        <pc:spChg chg="add del mod">
          <ac:chgData name="Lipani, Aldo" userId="3d811883-7188-4056-86e4-ebeb30c53017" providerId="ADAL" clId="{57F098CF-DADA-C44D-A867-E558C80B7CDA}" dt="2020-11-04T20:57:06.080" v="3223" actId="6264"/>
          <ac:spMkLst>
            <pc:docMk/>
            <pc:sldMk cId="1586332948" sldId="280"/>
            <ac:spMk id="2" creationId="{35528258-8D91-B042-A4F2-971958A50859}"/>
          </ac:spMkLst>
        </pc:spChg>
        <pc:spChg chg="add mod ord">
          <ac:chgData name="Lipani, Aldo" userId="3d811883-7188-4056-86e4-ebeb30c53017" providerId="ADAL" clId="{57F098CF-DADA-C44D-A867-E558C80B7CDA}" dt="2020-11-04T21:47:21.864" v="3418" actId="20577"/>
          <ac:spMkLst>
            <pc:docMk/>
            <pc:sldMk cId="1586332948" sldId="280"/>
            <ac:spMk id="3" creationId="{A218700B-E55A-B344-B224-ADF81DCA930A}"/>
          </ac:spMkLst>
        </pc:spChg>
        <pc:spChg chg="mod ord">
          <ac:chgData name="Lipani, Aldo" userId="3d811883-7188-4056-86e4-ebeb30c53017" providerId="ADAL" clId="{57F098CF-DADA-C44D-A867-E558C80B7CDA}" dt="2020-11-04T21:46:14.019" v="3244" actId="20577"/>
          <ac:spMkLst>
            <pc:docMk/>
            <pc:sldMk cId="1586332948" sldId="280"/>
            <ac:spMk id="4" creationId="{FF54A73C-65CE-7442-9C4F-58AEF37B577D}"/>
          </ac:spMkLst>
        </pc:spChg>
        <pc:spChg chg="del">
          <ac:chgData name="Lipani, Aldo" userId="3d811883-7188-4056-86e4-ebeb30c53017" providerId="ADAL" clId="{57F098CF-DADA-C44D-A867-E558C80B7CDA}" dt="2020-11-04T20:57:06.080" v="3223" actId="6264"/>
          <ac:spMkLst>
            <pc:docMk/>
            <pc:sldMk cId="1586332948" sldId="280"/>
            <ac:spMk id="5" creationId="{B04882F3-C518-7342-857A-7A770D49F602}"/>
          </ac:spMkLst>
        </pc:spChg>
      </pc:sldChg>
      <pc:sldChg chg="del">
        <pc:chgData name="Lipani, Aldo" userId="3d811883-7188-4056-86e4-ebeb30c53017" providerId="ADAL" clId="{57F098CF-DADA-C44D-A867-E558C80B7CDA}" dt="2020-10-21T19:52:17.992" v="22" actId="2696"/>
        <pc:sldMkLst>
          <pc:docMk/>
          <pc:sldMk cId="2313303029" sldId="281"/>
        </pc:sldMkLst>
      </pc:sldChg>
      <pc:sldChg chg="modSp new mod">
        <pc:chgData name="Lipani, Aldo" userId="3d811883-7188-4056-86e4-ebeb30c53017" providerId="ADAL" clId="{57F098CF-DADA-C44D-A867-E558C80B7CDA}" dt="2020-11-04T22:49:00.566" v="3699" actId="20577"/>
        <pc:sldMkLst>
          <pc:docMk/>
          <pc:sldMk cId="3228644494" sldId="281"/>
        </pc:sldMkLst>
        <pc:spChg chg="mod">
          <ac:chgData name="Lipani, Aldo" userId="3d811883-7188-4056-86e4-ebeb30c53017" providerId="ADAL" clId="{57F098CF-DADA-C44D-A867-E558C80B7CDA}" dt="2020-11-04T22:46:08.165" v="3446" actId="20577"/>
          <ac:spMkLst>
            <pc:docMk/>
            <pc:sldMk cId="3228644494" sldId="281"/>
            <ac:spMk id="2" creationId="{51963D48-C9DF-7A4A-A3B0-E078490F9943}"/>
          </ac:spMkLst>
        </pc:spChg>
        <pc:spChg chg="mod">
          <ac:chgData name="Lipani, Aldo" userId="3d811883-7188-4056-86e4-ebeb30c53017" providerId="ADAL" clId="{57F098CF-DADA-C44D-A867-E558C80B7CDA}" dt="2020-11-04T22:49:00.566" v="3699" actId="20577"/>
          <ac:spMkLst>
            <pc:docMk/>
            <pc:sldMk cId="3228644494" sldId="281"/>
            <ac:spMk id="3" creationId="{FA6DC316-6184-4943-B43E-B04BCC40A747}"/>
          </ac:spMkLst>
        </pc:spChg>
      </pc:sldChg>
      <pc:sldChg chg="modSp add mod">
        <pc:chgData name="Lipani, Aldo" userId="3d811883-7188-4056-86e4-ebeb30c53017" providerId="ADAL" clId="{57F098CF-DADA-C44D-A867-E558C80B7CDA}" dt="2020-11-04T22:51:33.354" v="3813" actId="20577"/>
        <pc:sldMkLst>
          <pc:docMk/>
          <pc:sldMk cId="1288278621" sldId="282"/>
        </pc:sldMkLst>
        <pc:spChg chg="mod">
          <ac:chgData name="Lipani, Aldo" userId="3d811883-7188-4056-86e4-ebeb30c53017" providerId="ADAL" clId="{57F098CF-DADA-C44D-A867-E558C80B7CDA}" dt="2020-11-04T22:50:59.565" v="3721" actId="20577"/>
          <ac:spMkLst>
            <pc:docMk/>
            <pc:sldMk cId="1288278621" sldId="282"/>
            <ac:spMk id="2" creationId="{51963D48-C9DF-7A4A-A3B0-E078490F9943}"/>
          </ac:spMkLst>
        </pc:spChg>
        <pc:spChg chg="mod">
          <ac:chgData name="Lipani, Aldo" userId="3d811883-7188-4056-86e4-ebeb30c53017" providerId="ADAL" clId="{57F098CF-DADA-C44D-A867-E558C80B7CDA}" dt="2020-11-04T22:51:33.354" v="3813" actId="20577"/>
          <ac:spMkLst>
            <pc:docMk/>
            <pc:sldMk cId="1288278621" sldId="282"/>
            <ac:spMk id="3" creationId="{FA6DC316-6184-4943-B43E-B04BCC40A747}"/>
          </ac:spMkLst>
        </pc:spChg>
      </pc:sldChg>
      <pc:sldChg chg="del">
        <pc:chgData name="Lipani, Aldo" userId="3d811883-7188-4056-86e4-ebeb30c53017" providerId="ADAL" clId="{57F098CF-DADA-C44D-A867-E558C80B7CDA}" dt="2020-10-21T19:52:18.162" v="23" actId="2696"/>
        <pc:sldMkLst>
          <pc:docMk/>
          <pc:sldMk cId="3723034200" sldId="282"/>
        </pc:sldMkLst>
      </pc:sldChg>
      <pc:sldChg chg="modSp new mod">
        <pc:chgData name="Lipani, Aldo" userId="3d811883-7188-4056-86e4-ebeb30c53017" providerId="ADAL" clId="{57F098CF-DADA-C44D-A867-E558C80B7CDA}" dt="2020-11-04T23:11:58.325" v="3845" actId="5793"/>
        <pc:sldMkLst>
          <pc:docMk/>
          <pc:sldMk cId="844879253" sldId="283"/>
        </pc:sldMkLst>
        <pc:spChg chg="mod">
          <ac:chgData name="Lipani, Aldo" userId="3d811883-7188-4056-86e4-ebeb30c53017" providerId="ADAL" clId="{57F098CF-DADA-C44D-A867-E558C80B7CDA}" dt="2020-11-04T22:52:20.857" v="3844" actId="20577"/>
          <ac:spMkLst>
            <pc:docMk/>
            <pc:sldMk cId="844879253" sldId="283"/>
            <ac:spMk id="2" creationId="{DF28C8AE-E805-8F4C-AEDE-4DE5EA811459}"/>
          </ac:spMkLst>
        </pc:spChg>
        <pc:spChg chg="mod">
          <ac:chgData name="Lipani, Aldo" userId="3d811883-7188-4056-86e4-ebeb30c53017" providerId="ADAL" clId="{57F098CF-DADA-C44D-A867-E558C80B7CDA}" dt="2020-11-04T23:11:58.325" v="3845" actId="5793"/>
          <ac:spMkLst>
            <pc:docMk/>
            <pc:sldMk cId="844879253" sldId="283"/>
            <ac:spMk id="3" creationId="{E2CFC8D9-3C60-0C45-B87D-9A38D7AD51F6}"/>
          </ac:spMkLst>
        </pc:spChg>
      </pc:sldChg>
      <pc:sldChg chg="del">
        <pc:chgData name="Lipani, Aldo" userId="3d811883-7188-4056-86e4-ebeb30c53017" providerId="ADAL" clId="{57F098CF-DADA-C44D-A867-E558C80B7CDA}" dt="2020-10-21T19:52:16.673" v="14" actId="2696"/>
        <pc:sldMkLst>
          <pc:docMk/>
          <pc:sldMk cId="3477817586" sldId="283"/>
        </pc:sldMkLst>
      </pc:sldChg>
      <pc:sldChg chg="modSp new mod">
        <pc:chgData name="Lipani, Aldo" userId="3d811883-7188-4056-86e4-ebeb30c53017" providerId="ADAL" clId="{57F098CF-DADA-C44D-A867-E558C80B7CDA}" dt="2020-11-04T23:25:04.735" v="4122" actId="20577"/>
        <pc:sldMkLst>
          <pc:docMk/>
          <pc:sldMk cId="1579826091" sldId="284"/>
        </pc:sldMkLst>
        <pc:spChg chg="mod">
          <ac:chgData name="Lipani, Aldo" userId="3d811883-7188-4056-86e4-ebeb30c53017" providerId="ADAL" clId="{57F098CF-DADA-C44D-A867-E558C80B7CDA}" dt="2020-11-04T23:23:36.126" v="3847"/>
          <ac:spMkLst>
            <pc:docMk/>
            <pc:sldMk cId="1579826091" sldId="284"/>
            <ac:spMk id="2" creationId="{E5761803-70C4-2741-9B0D-0C78E750CAD4}"/>
          </ac:spMkLst>
        </pc:spChg>
        <pc:spChg chg="mod">
          <ac:chgData name="Lipani, Aldo" userId="3d811883-7188-4056-86e4-ebeb30c53017" providerId="ADAL" clId="{57F098CF-DADA-C44D-A867-E558C80B7CDA}" dt="2020-11-04T23:25:04.735" v="4122" actId="20577"/>
          <ac:spMkLst>
            <pc:docMk/>
            <pc:sldMk cId="1579826091" sldId="284"/>
            <ac:spMk id="3" creationId="{AFBC962F-5310-504F-A32F-B95CF0451368}"/>
          </ac:spMkLst>
        </pc:spChg>
      </pc:sldChg>
      <pc:sldChg chg="del">
        <pc:chgData name="Lipani, Aldo" userId="3d811883-7188-4056-86e4-ebeb30c53017" providerId="ADAL" clId="{57F098CF-DADA-C44D-A867-E558C80B7CDA}" dt="2020-10-21T19:52:18.556" v="24" actId="2696"/>
        <pc:sldMkLst>
          <pc:docMk/>
          <pc:sldMk cId="3074168228" sldId="284"/>
        </pc:sldMkLst>
      </pc:sldChg>
      <pc:sldChg chg="modSp new mod">
        <pc:chgData name="Lipani, Aldo" userId="3d811883-7188-4056-86e4-ebeb30c53017" providerId="ADAL" clId="{57F098CF-DADA-C44D-A867-E558C80B7CDA}" dt="2020-11-04T23:31:20.077" v="4315" actId="20577"/>
        <pc:sldMkLst>
          <pc:docMk/>
          <pc:sldMk cId="654420778" sldId="285"/>
        </pc:sldMkLst>
        <pc:spChg chg="mod">
          <ac:chgData name="Lipani, Aldo" userId="3d811883-7188-4056-86e4-ebeb30c53017" providerId="ADAL" clId="{57F098CF-DADA-C44D-A867-E558C80B7CDA}" dt="2020-11-04T23:30:14.085" v="4146" actId="20577"/>
          <ac:spMkLst>
            <pc:docMk/>
            <pc:sldMk cId="654420778" sldId="285"/>
            <ac:spMk id="2" creationId="{01C9DB22-16BC-564F-9928-601A1741AF39}"/>
          </ac:spMkLst>
        </pc:spChg>
        <pc:spChg chg="mod">
          <ac:chgData name="Lipani, Aldo" userId="3d811883-7188-4056-86e4-ebeb30c53017" providerId="ADAL" clId="{57F098CF-DADA-C44D-A867-E558C80B7CDA}" dt="2020-11-04T23:31:20.077" v="4315" actId="20577"/>
          <ac:spMkLst>
            <pc:docMk/>
            <pc:sldMk cId="654420778" sldId="285"/>
            <ac:spMk id="3" creationId="{7170B90F-0ACE-3D44-8EDD-6328BAFFF201}"/>
          </ac:spMkLst>
        </pc:spChg>
      </pc:sldChg>
      <pc:sldChg chg="modSp new mod">
        <pc:chgData name="Lipani, Aldo" userId="3d811883-7188-4056-86e4-ebeb30c53017" providerId="ADAL" clId="{57F098CF-DADA-C44D-A867-E558C80B7CDA}" dt="2020-11-04T23:38:53.077" v="4630" actId="20577"/>
        <pc:sldMkLst>
          <pc:docMk/>
          <pc:sldMk cId="1628996145" sldId="286"/>
        </pc:sldMkLst>
        <pc:spChg chg="mod">
          <ac:chgData name="Lipani, Aldo" userId="3d811883-7188-4056-86e4-ebeb30c53017" providerId="ADAL" clId="{57F098CF-DADA-C44D-A867-E558C80B7CDA}" dt="2020-11-04T23:31:33.373" v="4338" actId="20577"/>
          <ac:spMkLst>
            <pc:docMk/>
            <pc:sldMk cId="1628996145" sldId="286"/>
            <ac:spMk id="2" creationId="{9E8C1DF5-9948-DA44-926C-8F3D121983BD}"/>
          </ac:spMkLst>
        </pc:spChg>
        <pc:spChg chg="mod">
          <ac:chgData name="Lipani, Aldo" userId="3d811883-7188-4056-86e4-ebeb30c53017" providerId="ADAL" clId="{57F098CF-DADA-C44D-A867-E558C80B7CDA}" dt="2020-11-04T23:38:53.077" v="4630" actId="20577"/>
          <ac:spMkLst>
            <pc:docMk/>
            <pc:sldMk cId="1628996145" sldId="286"/>
            <ac:spMk id="3" creationId="{8CDE43B9-0A16-3B48-B692-5FF389CC5676}"/>
          </ac:spMkLst>
        </pc:spChg>
      </pc:sldChg>
      <pc:sldChg chg="addSp delSp modSp add mod chgLayout">
        <pc:chgData name="Lipani, Aldo" userId="3d811883-7188-4056-86e4-ebeb30c53017" providerId="ADAL" clId="{57F098CF-DADA-C44D-A867-E558C80B7CDA}" dt="2020-11-04T23:40:59.451" v="4814" actId="20577"/>
        <pc:sldMkLst>
          <pc:docMk/>
          <pc:sldMk cId="2788197710" sldId="287"/>
        </pc:sldMkLst>
        <pc:spChg chg="mod ord">
          <ac:chgData name="Lipani, Aldo" userId="3d811883-7188-4056-86e4-ebeb30c53017" providerId="ADAL" clId="{57F098CF-DADA-C44D-A867-E558C80B7CDA}" dt="2020-11-04T23:39:02.794" v="4632" actId="6264"/>
          <ac:spMkLst>
            <pc:docMk/>
            <pc:sldMk cId="2788197710" sldId="287"/>
            <ac:spMk id="2" creationId="{9E8C1DF5-9948-DA44-926C-8F3D121983BD}"/>
          </ac:spMkLst>
        </pc:spChg>
        <pc:spChg chg="mod ord">
          <ac:chgData name="Lipani, Aldo" userId="3d811883-7188-4056-86e4-ebeb30c53017" providerId="ADAL" clId="{57F098CF-DADA-C44D-A867-E558C80B7CDA}" dt="2020-11-04T23:40:59.451" v="4814" actId="20577"/>
          <ac:spMkLst>
            <pc:docMk/>
            <pc:sldMk cId="2788197710" sldId="287"/>
            <ac:spMk id="3" creationId="{8CDE43B9-0A16-3B48-B692-5FF389CC5676}"/>
          </ac:spMkLst>
        </pc:spChg>
        <pc:spChg chg="add del mod">
          <ac:chgData name="Lipani, Aldo" userId="3d811883-7188-4056-86e4-ebeb30c53017" providerId="ADAL" clId="{57F098CF-DADA-C44D-A867-E558C80B7CDA}" dt="2020-11-04T23:39:02.794" v="4632" actId="6264"/>
          <ac:spMkLst>
            <pc:docMk/>
            <pc:sldMk cId="2788197710" sldId="287"/>
            <ac:spMk id="4" creationId="{8C932289-C6BF-5645-8DF0-DF54D856EBBF}"/>
          </ac:spMkLst>
        </pc:spChg>
        <pc:spChg chg="add del mod">
          <ac:chgData name="Lipani, Aldo" userId="3d811883-7188-4056-86e4-ebeb30c53017" providerId="ADAL" clId="{57F098CF-DADA-C44D-A867-E558C80B7CDA}" dt="2020-11-04T23:39:02.794" v="4632" actId="6264"/>
          <ac:spMkLst>
            <pc:docMk/>
            <pc:sldMk cId="2788197710" sldId="287"/>
            <ac:spMk id="5" creationId="{978B0A2C-8FA1-994C-9016-E4BCC6A0B9EF}"/>
          </ac:spMkLst>
        </pc:spChg>
      </pc:sldChg>
      <pc:sldChg chg="add">
        <pc:chgData name="Lipani, Aldo" userId="3d811883-7188-4056-86e4-ebeb30c53017" providerId="ADAL" clId="{57F098CF-DADA-C44D-A867-E558C80B7CDA}" dt="2020-11-04T23:41:02.017" v="4815" actId="2890"/>
        <pc:sldMkLst>
          <pc:docMk/>
          <pc:sldMk cId="1145134152" sldId="288"/>
        </pc:sldMkLst>
      </pc:sldChg>
    </pc:docChg>
  </pc:docChgLst>
  <pc:docChgLst>
    <pc:chgData name="Lipani, Aldo" userId="3d811883-7188-4056-86e4-ebeb30c53017" providerId="ADAL" clId="{63581629-5082-A94A-8E60-C59850473264}"/>
    <pc:docChg chg="undo custSel addSld delSld modSld">
      <pc:chgData name="Lipani, Aldo" userId="3d811883-7188-4056-86e4-ebeb30c53017" providerId="ADAL" clId="{63581629-5082-A94A-8E60-C59850473264}" dt="2020-11-10T22:21:01.452" v="8366" actId="2696"/>
      <pc:docMkLst>
        <pc:docMk/>
      </pc:docMkLst>
      <pc:sldChg chg="modSp mod">
        <pc:chgData name="Lipani, Aldo" userId="3d811883-7188-4056-86e4-ebeb30c53017" providerId="ADAL" clId="{63581629-5082-A94A-8E60-C59850473264}" dt="2020-11-08T13:05:56.138" v="18" actId="20577"/>
        <pc:sldMkLst>
          <pc:docMk/>
          <pc:sldMk cId="936308896" sldId="256"/>
        </pc:sldMkLst>
        <pc:spChg chg="mod">
          <ac:chgData name="Lipani, Aldo" userId="3d811883-7188-4056-86e4-ebeb30c53017" providerId="ADAL" clId="{63581629-5082-A94A-8E60-C59850473264}" dt="2020-11-08T13:05:56.138" v="18" actId="20577"/>
          <ac:spMkLst>
            <pc:docMk/>
            <pc:sldMk cId="936308896" sldId="256"/>
            <ac:spMk id="6" creationId="{3ACAE145-F0B1-CE44-9147-C4BD2A18800B}"/>
          </ac:spMkLst>
        </pc:spChg>
      </pc:sldChg>
      <pc:sldChg chg="modSp mod">
        <pc:chgData name="Lipani, Aldo" userId="3d811883-7188-4056-86e4-ebeb30c53017" providerId="ADAL" clId="{63581629-5082-A94A-8E60-C59850473264}" dt="2020-11-08T18:09:49.631" v="386" actId="20577"/>
        <pc:sldMkLst>
          <pc:docMk/>
          <pc:sldMk cId="1333199065" sldId="257"/>
        </pc:sldMkLst>
        <pc:spChg chg="mod">
          <ac:chgData name="Lipani, Aldo" userId="3d811883-7188-4056-86e4-ebeb30c53017" providerId="ADAL" clId="{63581629-5082-A94A-8E60-C59850473264}" dt="2020-11-08T13:06:05.042" v="35" actId="20577"/>
          <ac:spMkLst>
            <pc:docMk/>
            <pc:sldMk cId="1333199065" sldId="257"/>
            <ac:spMk id="4" creationId="{EF105FD8-3D4A-D841-A43D-F55CB95F4D0E}"/>
          </ac:spMkLst>
        </pc:spChg>
        <pc:spChg chg="mod">
          <ac:chgData name="Lipani, Aldo" userId="3d811883-7188-4056-86e4-ebeb30c53017" providerId="ADAL" clId="{63581629-5082-A94A-8E60-C59850473264}" dt="2020-11-08T18:09:49.631" v="386" actId="20577"/>
          <ac:spMkLst>
            <pc:docMk/>
            <pc:sldMk cId="1333199065" sldId="257"/>
            <ac:spMk id="5" creationId="{58F200FB-DEA3-BF42-9B0F-C63779500622}"/>
          </ac:spMkLst>
        </pc:spChg>
      </pc:sldChg>
      <pc:sldChg chg="addSp delSp modSp mod">
        <pc:chgData name="Lipani, Aldo" userId="3d811883-7188-4056-86e4-ebeb30c53017" providerId="ADAL" clId="{63581629-5082-A94A-8E60-C59850473264}" dt="2020-11-09T16:47:46.420" v="2400" actId="478"/>
        <pc:sldMkLst>
          <pc:docMk/>
          <pc:sldMk cId="559481424" sldId="267"/>
        </pc:sldMkLst>
        <pc:spChg chg="mod">
          <ac:chgData name="Lipani, Aldo" userId="3d811883-7188-4056-86e4-ebeb30c53017" providerId="ADAL" clId="{63581629-5082-A94A-8E60-C59850473264}" dt="2020-11-09T16:47:39.790" v="2380" actId="368"/>
          <ac:spMkLst>
            <pc:docMk/>
            <pc:sldMk cId="559481424" sldId="267"/>
            <ac:spMk id="3" creationId="{C10C942F-B795-B944-B834-B6F9C0DA1B53}"/>
          </ac:spMkLst>
        </pc:spChg>
        <pc:picChg chg="add del mod">
          <ac:chgData name="Lipani, Aldo" userId="3d811883-7188-4056-86e4-ebeb30c53017" providerId="ADAL" clId="{63581629-5082-A94A-8E60-C59850473264}" dt="2020-11-09T16:47:39.844" v="2398"/>
          <ac:picMkLst>
            <pc:docMk/>
            <pc:sldMk cId="559481424" sldId="267"/>
            <ac:picMk id="5" creationId="{E8388F97-CF1F-A644-987A-2B33BF09575B}"/>
          </ac:picMkLst>
        </pc:picChg>
        <pc:picChg chg="add del mod">
          <ac:chgData name="Lipani, Aldo" userId="3d811883-7188-4056-86e4-ebeb30c53017" providerId="ADAL" clId="{63581629-5082-A94A-8E60-C59850473264}" dt="2020-11-09T16:47:46.420" v="2400" actId="478"/>
          <ac:picMkLst>
            <pc:docMk/>
            <pc:sldMk cId="559481424" sldId="267"/>
            <ac:picMk id="7" creationId="{B1AF5F6B-98F7-AD4D-886D-F2E4C8FD0224}"/>
          </ac:picMkLst>
        </pc:picChg>
      </pc:sldChg>
      <pc:sldChg chg="modSp new mod">
        <pc:chgData name="Lipani, Aldo" userId="3d811883-7188-4056-86e4-ebeb30c53017" providerId="ADAL" clId="{63581629-5082-A94A-8E60-C59850473264}" dt="2020-11-08T18:16:41.924" v="934" actId="20577"/>
        <pc:sldMkLst>
          <pc:docMk/>
          <pc:sldMk cId="2015692293" sldId="268"/>
        </pc:sldMkLst>
        <pc:spChg chg="mod">
          <ac:chgData name="Lipani, Aldo" userId="3d811883-7188-4056-86e4-ebeb30c53017" providerId="ADAL" clId="{63581629-5082-A94A-8E60-C59850473264}" dt="2020-11-08T18:10:04.669" v="420" actId="20577"/>
          <ac:spMkLst>
            <pc:docMk/>
            <pc:sldMk cId="2015692293" sldId="268"/>
            <ac:spMk id="2" creationId="{FFA83662-FDCA-6D41-87E2-333BD4C39361}"/>
          </ac:spMkLst>
        </pc:spChg>
        <pc:spChg chg="mod">
          <ac:chgData name="Lipani, Aldo" userId="3d811883-7188-4056-86e4-ebeb30c53017" providerId="ADAL" clId="{63581629-5082-A94A-8E60-C59850473264}" dt="2020-11-08T18:16:41.924" v="934" actId="20577"/>
          <ac:spMkLst>
            <pc:docMk/>
            <pc:sldMk cId="2015692293" sldId="268"/>
            <ac:spMk id="3" creationId="{34A35124-55FA-D74D-A61F-8A565ECCBB3A}"/>
          </ac:spMkLst>
        </pc:spChg>
      </pc:sldChg>
      <pc:sldChg chg="del">
        <pc:chgData name="Lipani, Aldo" userId="3d811883-7188-4056-86e4-ebeb30c53017" providerId="ADAL" clId="{63581629-5082-A94A-8E60-C59850473264}" dt="2020-11-08T13:06:09.892" v="36" actId="2696"/>
        <pc:sldMkLst>
          <pc:docMk/>
          <pc:sldMk cId="4213833697" sldId="268"/>
        </pc:sldMkLst>
      </pc:sldChg>
      <pc:sldChg chg="addSp delSp modSp new mod">
        <pc:chgData name="Lipani, Aldo" userId="3d811883-7188-4056-86e4-ebeb30c53017" providerId="ADAL" clId="{63581629-5082-A94A-8E60-C59850473264}" dt="2020-11-08T23:32:24.417" v="1114" actId="20577"/>
        <pc:sldMkLst>
          <pc:docMk/>
          <pc:sldMk cId="3476693726" sldId="269"/>
        </pc:sldMkLst>
        <pc:spChg chg="mod">
          <ac:chgData name="Lipani, Aldo" userId="3d811883-7188-4056-86e4-ebeb30c53017" providerId="ADAL" clId="{63581629-5082-A94A-8E60-C59850473264}" dt="2020-11-08T23:30:16.506" v="950"/>
          <ac:spMkLst>
            <pc:docMk/>
            <pc:sldMk cId="3476693726" sldId="269"/>
            <ac:spMk id="2" creationId="{D14518F8-C3A1-7149-9BC6-083F988F1761}"/>
          </ac:spMkLst>
        </pc:spChg>
        <pc:spChg chg="add del mod">
          <ac:chgData name="Lipani, Aldo" userId="3d811883-7188-4056-86e4-ebeb30c53017" providerId="ADAL" clId="{63581629-5082-A94A-8E60-C59850473264}" dt="2020-11-08T23:32:24.417" v="1114" actId="20577"/>
          <ac:spMkLst>
            <pc:docMk/>
            <pc:sldMk cId="3476693726" sldId="269"/>
            <ac:spMk id="3" creationId="{271441B6-C11B-0941-9F49-374C919CDEAD}"/>
          </ac:spMkLst>
        </pc:spChg>
        <pc:picChg chg="add del mod">
          <ac:chgData name="Lipani, Aldo" userId="3d811883-7188-4056-86e4-ebeb30c53017" providerId="ADAL" clId="{63581629-5082-A94A-8E60-C59850473264}" dt="2020-11-08T23:30:20.288" v="951"/>
          <ac:picMkLst>
            <pc:docMk/>
            <pc:sldMk cId="3476693726" sldId="269"/>
            <ac:picMk id="4" creationId="{4A16806F-DE82-804B-A5A7-D2841113DCC2}"/>
          </ac:picMkLst>
        </pc:picChg>
        <pc:picChg chg="add mod">
          <ac:chgData name="Lipani, Aldo" userId="3d811883-7188-4056-86e4-ebeb30c53017" providerId="ADAL" clId="{63581629-5082-A94A-8E60-C59850473264}" dt="2020-11-08T23:30:29.954" v="956" actId="1076"/>
          <ac:picMkLst>
            <pc:docMk/>
            <pc:sldMk cId="3476693726" sldId="269"/>
            <ac:picMk id="5" creationId="{88DB1B03-2E7E-0243-99C8-4B2487CAE267}"/>
          </ac:picMkLst>
        </pc:picChg>
      </pc:sldChg>
      <pc:sldChg chg="del">
        <pc:chgData name="Lipani, Aldo" userId="3d811883-7188-4056-86e4-ebeb30c53017" providerId="ADAL" clId="{63581629-5082-A94A-8E60-C59850473264}" dt="2020-11-08T13:06:10.254" v="37" actId="2696"/>
        <pc:sldMkLst>
          <pc:docMk/>
          <pc:sldMk cId="4126427822" sldId="269"/>
        </pc:sldMkLst>
      </pc:sldChg>
      <pc:sldChg chg="del">
        <pc:chgData name="Lipani, Aldo" userId="3d811883-7188-4056-86e4-ebeb30c53017" providerId="ADAL" clId="{63581629-5082-A94A-8E60-C59850473264}" dt="2020-11-08T13:06:11.033" v="41" actId="2696"/>
        <pc:sldMkLst>
          <pc:docMk/>
          <pc:sldMk cId="1136968182" sldId="270"/>
        </pc:sldMkLst>
      </pc:sldChg>
      <pc:sldChg chg="addSp modSp new mod">
        <pc:chgData name="Lipani, Aldo" userId="3d811883-7188-4056-86e4-ebeb30c53017" providerId="ADAL" clId="{63581629-5082-A94A-8E60-C59850473264}" dt="2020-11-08T23:41:09.390" v="1387" actId="5793"/>
        <pc:sldMkLst>
          <pc:docMk/>
          <pc:sldMk cId="1165029218" sldId="270"/>
        </pc:sldMkLst>
        <pc:spChg chg="mod">
          <ac:chgData name="Lipani, Aldo" userId="3d811883-7188-4056-86e4-ebeb30c53017" providerId="ADAL" clId="{63581629-5082-A94A-8E60-C59850473264}" dt="2020-11-08T23:34:19.554" v="1134" actId="20577"/>
          <ac:spMkLst>
            <pc:docMk/>
            <pc:sldMk cId="1165029218" sldId="270"/>
            <ac:spMk id="2" creationId="{BFDB7616-226C-334E-89CC-AE579446184A}"/>
          </ac:spMkLst>
        </pc:spChg>
        <pc:spChg chg="mod">
          <ac:chgData name="Lipani, Aldo" userId="3d811883-7188-4056-86e4-ebeb30c53017" providerId="ADAL" clId="{63581629-5082-A94A-8E60-C59850473264}" dt="2020-11-08T23:41:09.390" v="1387" actId="5793"/>
          <ac:spMkLst>
            <pc:docMk/>
            <pc:sldMk cId="1165029218" sldId="270"/>
            <ac:spMk id="3" creationId="{9AC7C17B-27C9-D448-995A-CFBCBC91CD9B}"/>
          </ac:spMkLst>
        </pc:spChg>
        <pc:picChg chg="add mod">
          <ac:chgData name="Lipani, Aldo" userId="3d811883-7188-4056-86e4-ebeb30c53017" providerId="ADAL" clId="{63581629-5082-A94A-8E60-C59850473264}" dt="2020-11-08T23:40:48.286" v="1346" actId="1076"/>
          <ac:picMkLst>
            <pc:docMk/>
            <pc:sldMk cId="1165029218" sldId="270"/>
            <ac:picMk id="4" creationId="{95FCE5E8-76AE-924D-9A80-618E4C3F5252}"/>
          </ac:picMkLst>
        </pc:picChg>
      </pc:sldChg>
      <pc:sldChg chg="del">
        <pc:chgData name="Lipani, Aldo" userId="3d811883-7188-4056-86e4-ebeb30c53017" providerId="ADAL" clId="{63581629-5082-A94A-8E60-C59850473264}" dt="2020-11-08T13:06:10.474" v="38" actId="2696"/>
        <pc:sldMkLst>
          <pc:docMk/>
          <pc:sldMk cId="406546194" sldId="271"/>
        </pc:sldMkLst>
      </pc:sldChg>
      <pc:sldChg chg="addSp delSp modSp new mod">
        <pc:chgData name="Lipani, Aldo" userId="3d811883-7188-4056-86e4-ebeb30c53017" providerId="ADAL" clId="{63581629-5082-A94A-8E60-C59850473264}" dt="2020-11-08T23:49:46.403" v="1970" actId="1076"/>
        <pc:sldMkLst>
          <pc:docMk/>
          <pc:sldMk cId="4274897478" sldId="271"/>
        </pc:sldMkLst>
        <pc:spChg chg="mod">
          <ac:chgData name="Lipani, Aldo" userId="3d811883-7188-4056-86e4-ebeb30c53017" providerId="ADAL" clId="{63581629-5082-A94A-8E60-C59850473264}" dt="2020-11-08T23:42:09.941" v="1395" actId="20577"/>
          <ac:spMkLst>
            <pc:docMk/>
            <pc:sldMk cId="4274897478" sldId="271"/>
            <ac:spMk id="2" creationId="{25477FD9-8B01-714A-A9C5-31EA5019C3A2}"/>
          </ac:spMkLst>
        </pc:spChg>
        <pc:spChg chg="mod">
          <ac:chgData name="Lipani, Aldo" userId="3d811883-7188-4056-86e4-ebeb30c53017" providerId="ADAL" clId="{63581629-5082-A94A-8E60-C59850473264}" dt="2020-11-08T23:48:21.867" v="1957" actId="14100"/>
          <ac:spMkLst>
            <pc:docMk/>
            <pc:sldMk cId="4274897478" sldId="271"/>
            <ac:spMk id="3" creationId="{7582406D-C9FC-4748-BD9D-909095636828}"/>
          </ac:spMkLst>
        </pc:spChg>
        <pc:spChg chg="add del mod">
          <ac:chgData name="Lipani, Aldo" userId="3d811883-7188-4056-86e4-ebeb30c53017" providerId="ADAL" clId="{63581629-5082-A94A-8E60-C59850473264}" dt="2020-11-08T23:49:08.278" v="1963" actId="478"/>
          <ac:spMkLst>
            <pc:docMk/>
            <pc:sldMk cId="4274897478" sldId="271"/>
            <ac:spMk id="4" creationId="{D59D8D72-393F-7342-8460-1D38CAC11CA3}"/>
          </ac:spMkLst>
        </pc:spChg>
        <pc:picChg chg="add mod">
          <ac:chgData name="Lipani, Aldo" userId="3d811883-7188-4056-86e4-ebeb30c53017" providerId="ADAL" clId="{63581629-5082-A94A-8E60-C59850473264}" dt="2020-11-08T23:49:46.403" v="1970" actId="1076"/>
          <ac:picMkLst>
            <pc:docMk/>
            <pc:sldMk cId="4274897478" sldId="271"/>
            <ac:picMk id="5" creationId="{3661C568-F402-5141-A6C5-E9F5807C7F16}"/>
          </ac:picMkLst>
        </pc:picChg>
      </pc:sldChg>
      <pc:sldChg chg="del">
        <pc:chgData name="Lipani, Aldo" userId="3d811883-7188-4056-86e4-ebeb30c53017" providerId="ADAL" clId="{63581629-5082-A94A-8E60-C59850473264}" dt="2020-11-08T13:06:10.678" v="39" actId="2696"/>
        <pc:sldMkLst>
          <pc:docMk/>
          <pc:sldMk cId="1500429547" sldId="272"/>
        </pc:sldMkLst>
      </pc:sldChg>
      <pc:sldChg chg="modSp new mod">
        <pc:chgData name="Lipani, Aldo" userId="3d811883-7188-4056-86e4-ebeb30c53017" providerId="ADAL" clId="{63581629-5082-A94A-8E60-C59850473264}" dt="2020-11-08T23:56:09.532" v="2059" actId="313"/>
        <pc:sldMkLst>
          <pc:docMk/>
          <pc:sldMk cId="2926911111" sldId="272"/>
        </pc:sldMkLst>
        <pc:spChg chg="mod">
          <ac:chgData name="Lipani, Aldo" userId="3d811883-7188-4056-86e4-ebeb30c53017" providerId="ADAL" clId="{63581629-5082-A94A-8E60-C59850473264}" dt="2020-11-08T23:55:49.360" v="2003" actId="20577"/>
          <ac:spMkLst>
            <pc:docMk/>
            <pc:sldMk cId="2926911111" sldId="272"/>
            <ac:spMk id="2" creationId="{FAA7688C-7507-F14B-B402-AD23D6F99C26}"/>
          </ac:spMkLst>
        </pc:spChg>
        <pc:spChg chg="mod">
          <ac:chgData name="Lipani, Aldo" userId="3d811883-7188-4056-86e4-ebeb30c53017" providerId="ADAL" clId="{63581629-5082-A94A-8E60-C59850473264}" dt="2020-11-08T23:56:09.532" v="2059" actId="313"/>
          <ac:spMkLst>
            <pc:docMk/>
            <pc:sldMk cId="2926911111" sldId="272"/>
            <ac:spMk id="3" creationId="{CBC344A5-0905-564E-835E-B1E40CB4D8BC}"/>
          </ac:spMkLst>
        </pc:spChg>
      </pc:sldChg>
      <pc:sldChg chg="addSp delSp modSp new mod">
        <pc:chgData name="Lipani, Aldo" userId="3d811883-7188-4056-86e4-ebeb30c53017" providerId="ADAL" clId="{63581629-5082-A94A-8E60-C59850473264}" dt="2020-11-09T17:12:35.622" v="2779" actId="1036"/>
        <pc:sldMkLst>
          <pc:docMk/>
          <pc:sldMk cId="786094839" sldId="273"/>
        </pc:sldMkLst>
        <pc:spChg chg="mod">
          <ac:chgData name="Lipani, Aldo" userId="3d811883-7188-4056-86e4-ebeb30c53017" providerId="ADAL" clId="{63581629-5082-A94A-8E60-C59850473264}" dt="2020-11-08T23:56:54.701" v="2093" actId="20577"/>
          <ac:spMkLst>
            <pc:docMk/>
            <pc:sldMk cId="786094839" sldId="273"/>
            <ac:spMk id="2" creationId="{63610A34-047F-D84D-AC71-6E51FCB63538}"/>
          </ac:spMkLst>
        </pc:spChg>
        <pc:spChg chg="add del mod">
          <ac:chgData name="Lipani, Aldo" userId="3d811883-7188-4056-86e4-ebeb30c53017" providerId="ADAL" clId="{63581629-5082-A94A-8E60-C59850473264}" dt="2020-11-09T17:12:28.986" v="2766" actId="2710"/>
          <ac:spMkLst>
            <pc:docMk/>
            <pc:sldMk cId="786094839" sldId="273"/>
            <ac:spMk id="3" creationId="{93B105F9-BCB4-B640-8804-D57C8DCA2495}"/>
          </ac:spMkLst>
        </pc:spChg>
        <pc:spChg chg="add mod">
          <ac:chgData name="Lipani, Aldo" userId="3d811883-7188-4056-86e4-ebeb30c53017" providerId="ADAL" clId="{63581629-5082-A94A-8E60-C59850473264}" dt="2020-11-09T00:00:11.364" v="2143" actId="1076"/>
          <ac:spMkLst>
            <pc:docMk/>
            <pc:sldMk cId="786094839" sldId="273"/>
            <ac:spMk id="4" creationId="{25C62186-66ED-C048-9754-CF211D729396}"/>
          </ac:spMkLst>
        </pc:spChg>
        <pc:picChg chg="add del mod">
          <ac:chgData name="Lipani, Aldo" userId="3d811883-7188-4056-86e4-ebeb30c53017" providerId="ADAL" clId="{63581629-5082-A94A-8E60-C59850473264}" dt="2020-11-09T00:03:51.505" v="2150"/>
          <ac:picMkLst>
            <pc:docMk/>
            <pc:sldMk cId="786094839" sldId="273"/>
            <ac:picMk id="5" creationId="{8DE78239-6D93-5D41-B98B-9358E31411BA}"/>
          </ac:picMkLst>
        </pc:picChg>
        <pc:picChg chg="add del mod">
          <ac:chgData name="Lipani, Aldo" userId="3d811883-7188-4056-86e4-ebeb30c53017" providerId="ADAL" clId="{63581629-5082-A94A-8E60-C59850473264}" dt="2020-11-09T16:39:16.426" v="2354" actId="21"/>
          <ac:picMkLst>
            <pc:docMk/>
            <pc:sldMk cId="786094839" sldId="273"/>
            <ac:picMk id="6" creationId="{B45960C1-99F9-D842-BDD6-D3D710968642}"/>
          </ac:picMkLst>
        </pc:picChg>
        <pc:picChg chg="add mod">
          <ac:chgData name="Lipani, Aldo" userId="3d811883-7188-4056-86e4-ebeb30c53017" providerId="ADAL" clId="{63581629-5082-A94A-8E60-C59850473264}" dt="2020-11-09T17:02:12.757" v="2444" actId="1076"/>
          <ac:picMkLst>
            <pc:docMk/>
            <pc:sldMk cId="786094839" sldId="273"/>
            <ac:picMk id="8" creationId="{D87590C7-D50C-9642-89E1-B464A4A84A61}"/>
          </ac:picMkLst>
        </pc:picChg>
        <pc:picChg chg="add del mod">
          <ac:chgData name="Lipani, Aldo" userId="3d811883-7188-4056-86e4-ebeb30c53017" providerId="ADAL" clId="{63581629-5082-A94A-8E60-C59850473264}" dt="2020-11-09T17:01:26.004" v="2415"/>
          <ac:picMkLst>
            <pc:docMk/>
            <pc:sldMk cId="786094839" sldId="273"/>
            <ac:picMk id="9" creationId="{084EE5CB-1CB5-D94B-8365-9B52E81AA229}"/>
          </ac:picMkLst>
        </pc:picChg>
        <pc:picChg chg="add mod">
          <ac:chgData name="Lipani, Aldo" userId="3d811883-7188-4056-86e4-ebeb30c53017" providerId="ADAL" clId="{63581629-5082-A94A-8E60-C59850473264}" dt="2020-11-09T17:12:13.981" v="2761" actId="1035"/>
          <ac:picMkLst>
            <pc:docMk/>
            <pc:sldMk cId="786094839" sldId="273"/>
            <ac:picMk id="10" creationId="{7E8B6855-6163-294C-BCFC-38A693D2793F}"/>
          </ac:picMkLst>
        </pc:picChg>
        <pc:picChg chg="add mod">
          <ac:chgData name="Lipani, Aldo" userId="3d811883-7188-4056-86e4-ebeb30c53017" providerId="ADAL" clId="{63581629-5082-A94A-8E60-C59850473264}" dt="2020-11-09T17:12:21.279" v="2764" actId="1035"/>
          <ac:picMkLst>
            <pc:docMk/>
            <pc:sldMk cId="786094839" sldId="273"/>
            <ac:picMk id="11" creationId="{37AE8360-EC66-1B45-864D-37B45AA4E9AD}"/>
          </ac:picMkLst>
        </pc:picChg>
        <pc:picChg chg="add mod">
          <ac:chgData name="Lipani, Aldo" userId="3d811883-7188-4056-86e4-ebeb30c53017" providerId="ADAL" clId="{63581629-5082-A94A-8E60-C59850473264}" dt="2020-11-09T17:12:21.279" v="2764" actId="1035"/>
          <ac:picMkLst>
            <pc:docMk/>
            <pc:sldMk cId="786094839" sldId="273"/>
            <ac:picMk id="12" creationId="{F0BE0FFB-2968-614E-B90E-4A2B1398259D}"/>
          </ac:picMkLst>
        </pc:picChg>
        <pc:picChg chg="add del">
          <ac:chgData name="Lipani, Aldo" userId="3d811883-7188-4056-86e4-ebeb30c53017" providerId="ADAL" clId="{63581629-5082-A94A-8E60-C59850473264}" dt="2020-11-09T17:05:14.579" v="2634" actId="478"/>
          <ac:picMkLst>
            <pc:docMk/>
            <pc:sldMk cId="786094839" sldId="273"/>
            <ac:picMk id="13" creationId="{09F551D1-6E35-EF41-B1F2-F28D614B2C1C}"/>
          </ac:picMkLst>
        </pc:picChg>
        <pc:picChg chg="add mod">
          <ac:chgData name="Lipani, Aldo" userId="3d811883-7188-4056-86e4-ebeb30c53017" providerId="ADAL" clId="{63581629-5082-A94A-8E60-C59850473264}" dt="2020-11-09T17:12:32.039" v="2772" actId="1035"/>
          <ac:picMkLst>
            <pc:docMk/>
            <pc:sldMk cId="786094839" sldId="273"/>
            <ac:picMk id="14" creationId="{D9CB85DE-5C51-D64B-8D1D-D537A7C27B72}"/>
          </ac:picMkLst>
        </pc:picChg>
        <pc:picChg chg="add mod">
          <ac:chgData name="Lipani, Aldo" userId="3d811883-7188-4056-86e4-ebeb30c53017" providerId="ADAL" clId="{63581629-5082-A94A-8E60-C59850473264}" dt="2020-11-09T17:12:33.574" v="2776" actId="1035"/>
          <ac:picMkLst>
            <pc:docMk/>
            <pc:sldMk cId="786094839" sldId="273"/>
            <ac:picMk id="15" creationId="{7BD96315-384E-5240-909C-03217D123F0C}"/>
          </ac:picMkLst>
        </pc:picChg>
        <pc:picChg chg="add mod">
          <ac:chgData name="Lipani, Aldo" userId="3d811883-7188-4056-86e4-ebeb30c53017" providerId="ADAL" clId="{63581629-5082-A94A-8E60-C59850473264}" dt="2020-11-09T17:12:35.622" v="2779" actId="1036"/>
          <ac:picMkLst>
            <pc:docMk/>
            <pc:sldMk cId="786094839" sldId="273"/>
            <ac:picMk id="16" creationId="{A499F36B-2173-E64B-9EAB-301DDF6425E8}"/>
          </ac:picMkLst>
        </pc:picChg>
      </pc:sldChg>
      <pc:sldChg chg="del">
        <pc:chgData name="Lipani, Aldo" userId="3d811883-7188-4056-86e4-ebeb30c53017" providerId="ADAL" clId="{63581629-5082-A94A-8E60-C59850473264}" dt="2020-11-08T13:06:10.845" v="40" actId="2696"/>
        <pc:sldMkLst>
          <pc:docMk/>
          <pc:sldMk cId="2652546466" sldId="273"/>
        </pc:sldMkLst>
      </pc:sldChg>
      <pc:sldChg chg="modSp new mod">
        <pc:chgData name="Lipani, Aldo" userId="3d811883-7188-4056-86e4-ebeb30c53017" providerId="ADAL" clId="{63581629-5082-A94A-8E60-C59850473264}" dt="2020-11-09T17:16:59.299" v="2793" actId="20577"/>
        <pc:sldMkLst>
          <pc:docMk/>
          <pc:sldMk cId="656525864" sldId="274"/>
        </pc:sldMkLst>
        <pc:spChg chg="mod">
          <ac:chgData name="Lipani, Aldo" userId="3d811883-7188-4056-86e4-ebeb30c53017" providerId="ADAL" clId="{63581629-5082-A94A-8E60-C59850473264}" dt="2020-11-09T16:35:50.018" v="2323" actId="20577"/>
          <ac:spMkLst>
            <pc:docMk/>
            <pc:sldMk cId="656525864" sldId="274"/>
            <ac:spMk id="2" creationId="{1834C064-5672-2447-9BF1-F30EC4F1671A}"/>
          </ac:spMkLst>
        </pc:spChg>
        <pc:spChg chg="mod">
          <ac:chgData name="Lipani, Aldo" userId="3d811883-7188-4056-86e4-ebeb30c53017" providerId="ADAL" clId="{63581629-5082-A94A-8E60-C59850473264}" dt="2020-11-09T17:16:59.299" v="2793" actId="20577"/>
          <ac:spMkLst>
            <pc:docMk/>
            <pc:sldMk cId="656525864" sldId="274"/>
            <ac:spMk id="3" creationId="{EB462B64-12C1-7241-B16F-9AE9AE69FC95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3015802865" sldId="274"/>
        </pc:sldMkLst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3988052719" sldId="275"/>
        </pc:sldMkLst>
      </pc:sldChg>
      <pc:sldChg chg="addSp modSp new mod">
        <pc:chgData name="Lipani, Aldo" userId="3d811883-7188-4056-86e4-ebeb30c53017" providerId="ADAL" clId="{63581629-5082-A94A-8E60-C59850473264}" dt="2020-11-09T18:23:33.133" v="3572" actId="20577"/>
        <pc:sldMkLst>
          <pc:docMk/>
          <pc:sldMk cId="4222026764" sldId="275"/>
        </pc:sldMkLst>
        <pc:spChg chg="mod">
          <ac:chgData name="Lipani, Aldo" userId="3d811883-7188-4056-86e4-ebeb30c53017" providerId="ADAL" clId="{63581629-5082-A94A-8E60-C59850473264}" dt="2020-11-09T18:23:33.133" v="3572" actId="20577"/>
          <ac:spMkLst>
            <pc:docMk/>
            <pc:sldMk cId="4222026764" sldId="275"/>
            <ac:spMk id="2" creationId="{F81507FD-1721-DF43-9232-3668D332BB13}"/>
          </ac:spMkLst>
        </pc:spChg>
        <pc:spChg chg="mod">
          <ac:chgData name="Lipani, Aldo" userId="3d811883-7188-4056-86e4-ebeb30c53017" providerId="ADAL" clId="{63581629-5082-A94A-8E60-C59850473264}" dt="2020-11-09T18:23:14.002" v="3541" actId="20577"/>
          <ac:spMkLst>
            <pc:docMk/>
            <pc:sldMk cId="4222026764" sldId="275"/>
            <ac:spMk id="3" creationId="{201028E0-ECD5-5B46-8061-0E1CFDB6525C}"/>
          </ac:spMkLst>
        </pc:spChg>
        <pc:picChg chg="add mod">
          <ac:chgData name="Lipani, Aldo" userId="3d811883-7188-4056-86e4-ebeb30c53017" providerId="ADAL" clId="{63581629-5082-A94A-8E60-C59850473264}" dt="2020-11-09T17:58:56.163" v="3124" actId="1076"/>
          <ac:picMkLst>
            <pc:docMk/>
            <pc:sldMk cId="4222026764" sldId="275"/>
            <ac:picMk id="4" creationId="{67271F49-F973-A047-A582-79E6CE6ADBD2}"/>
          </ac:picMkLst>
        </pc:pic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436387328" sldId="276"/>
        </pc:sldMkLst>
      </pc:sldChg>
      <pc:sldChg chg="modSp new mod">
        <pc:chgData name="Lipani, Aldo" userId="3d811883-7188-4056-86e4-ebeb30c53017" providerId="ADAL" clId="{63581629-5082-A94A-8E60-C59850473264}" dt="2020-11-09T18:04:32.258" v="3438" actId="20577"/>
        <pc:sldMkLst>
          <pc:docMk/>
          <pc:sldMk cId="1617609289" sldId="276"/>
        </pc:sldMkLst>
        <pc:spChg chg="mod">
          <ac:chgData name="Lipani, Aldo" userId="3d811883-7188-4056-86e4-ebeb30c53017" providerId="ADAL" clId="{63581629-5082-A94A-8E60-C59850473264}" dt="2020-11-09T18:04:32.258" v="3438" actId="20577"/>
          <ac:spMkLst>
            <pc:docMk/>
            <pc:sldMk cId="1617609289" sldId="276"/>
            <ac:spMk id="2" creationId="{24C98601-9464-C14D-B194-666F943D9E5F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614206460" sldId="277"/>
        </pc:sldMkLst>
      </pc:sldChg>
      <pc:sldChg chg="add">
        <pc:chgData name="Lipani, Aldo" userId="3d811883-7188-4056-86e4-ebeb30c53017" providerId="ADAL" clId="{63581629-5082-A94A-8E60-C59850473264}" dt="2020-11-09T18:04:34.301" v="3439" actId="2890"/>
        <pc:sldMkLst>
          <pc:docMk/>
          <pc:sldMk cId="1299167007" sldId="277"/>
        </pc:sldMkLst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277879460" sldId="278"/>
        </pc:sldMkLst>
      </pc:sldChg>
      <pc:sldChg chg="modSp new mod">
        <pc:chgData name="Lipani, Aldo" userId="3d811883-7188-4056-86e4-ebeb30c53017" providerId="ADAL" clId="{63581629-5082-A94A-8E60-C59850473264}" dt="2020-11-09T18:20:03.863" v="3527" actId="20577"/>
        <pc:sldMkLst>
          <pc:docMk/>
          <pc:sldMk cId="4046601206" sldId="278"/>
        </pc:sldMkLst>
        <pc:spChg chg="mod">
          <ac:chgData name="Lipani, Aldo" userId="3d811883-7188-4056-86e4-ebeb30c53017" providerId="ADAL" clId="{63581629-5082-A94A-8E60-C59850473264}" dt="2020-11-09T18:19:48.601" v="3461" actId="20577"/>
          <ac:spMkLst>
            <pc:docMk/>
            <pc:sldMk cId="4046601206" sldId="278"/>
            <ac:spMk id="2" creationId="{913F5744-5924-C544-9A2F-916B6830CB5B}"/>
          </ac:spMkLst>
        </pc:spChg>
        <pc:spChg chg="mod">
          <ac:chgData name="Lipani, Aldo" userId="3d811883-7188-4056-86e4-ebeb30c53017" providerId="ADAL" clId="{63581629-5082-A94A-8E60-C59850473264}" dt="2020-11-09T18:20:03.863" v="3527" actId="20577"/>
          <ac:spMkLst>
            <pc:docMk/>
            <pc:sldMk cId="4046601206" sldId="278"/>
            <ac:spMk id="3" creationId="{312CC822-4263-214E-864F-5A021D0B2C59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2937611087" sldId="279"/>
        </pc:sldMkLst>
      </pc:sldChg>
      <pc:sldChg chg="modSp new mod">
        <pc:chgData name="Lipani, Aldo" userId="3d811883-7188-4056-86e4-ebeb30c53017" providerId="ADAL" clId="{63581629-5082-A94A-8E60-C59850473264}" dt="2020-11-09T22:18:37.861" v="4121" actId="20577"/>
        <pc:sldMkLst>
          <pc:docMk/>
          <pc:sldMk cId="3714089638" sldId="279"/>
        </pc:sldMkLst>
        <pc:spChg chg="mod">
          <ac:chgData name="Lipani, Aldo" userId="3d811883-7188-4056-86e4-ebeb30c53017" providerId="ADAL" clId="{63581629-5082-A94A-8E60-C59850473264}" dt="2020-11-09T18:33:14.301" v="3627" actId="20577"/>
          <ac:spMkLst>
            <pc:docMk/>
            <pc:sldMk cId="3714089638" sldId="279"/>
            <ac:spMk id="2" creationId="{518D5C44-3FF8-4643-8316-383B1E340BF6}"/>
          </ac:spMkLst>
        </pc:spChg>
        <pc:spChg chg="mod">
          <ac:chgData name="Lipani, Aldo" userId="3d811883-7188-4056-86e4-ebeb30c53017" providerId="ADAL" clId="{63581629-5082-A94A-8E60-C59850473264}" dt="2020-11-09T22:18:37.861" v="4121" actId="20577"/>
          <ac:spMkLst>
            <pc:docMk/>
            <pc:sldMk cId="3714089638" sldId="279"/>
            <ac:spMk id="3" creationId="{AF262AAF-22C7-5A47-A3EB-5B61455E9652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586332948" sldId="280"/>
        </pc:sldMkLst>
      </pc:sldChg>
      <pc:sldChg chg="modSp add mod">
        <pc:chgData name="Lipani, Aldo" userId="3d811883-7188-4056-86e4-ebeb30c53017" providerId="ADAL" clId="{63581629-5082-A94A-8E60-C59850473264}" dt="2020-11-09T18:31:20.252" v="3589" actId="20577"/>
        <pc:sldMkLst>
          <pc:docMk/>
          <pc:sldMk cId="2757374025" sldId="280"/>
        </pc:sldMkLst>
        <pc:spChg chg="mod">
          <ac:chgData name="Lipani, Aldo" userId="3d811883-7188-4056-86e4-ebeb30c53017" providerId="ADAL" clId="{63581629-5082-A94A-8E60-C59850473264}" dt="2020-11-09T18:23:53.072" v="3581" actId="20577"/>
          <ac:spMkLst>
            <pc:docMk/>
            <pc:sldMk cId="2757374025" sldId="280"/>
            <ac:spMk id="2" creationId="{F81507FD-1721-DF43-9232-3668D332BB13}"/>
          </ac:spMkLst>
        </pc:spChg>
        <pc:spChg chg="mod">
          <ac:chgData name="Lipani, Aldo" userId="3d811883-7188-4056-86e4-ebeb30c53017" providerId="ADAL" clId="{63581629-5082-A94A-8E60-C59850473264}" dt="2020-11-09T18:31:20.252" v="3589" actId="20577"/>
          <ac:spMkLst>
            <pc:docMk/>
            <pc:sldMk cId="2757374025" sldId="280"/>
            <ac:spMk id="3" creationId="{201028E0-ECD5-5B46-8061-0E1CFDB6525C}"/>
          </ac:spMkLst>
        </pc:spChg>
      </pc:sldChg>
      <pc:sldChg chg="modSp new mod">
        <pc:chgData name="Lipani, Aldo" userId="3d811883-7188-4056-86e4-ebeb30c53017" providerId="ADAL" clId="{63581629-5082-A94A-8E60-C59850473264}" dt="2020-11-09T22:21:12.872" v="4401" actId="20577"/>
        <pc:sldMkLst>
          <pc:docMk/>
          <pc:sldMk cId="2355823661" sldId="281"/>
        </pc:sldMkLst>
        <pc:spChg chg="mod">
          <ac:chgData name="Lipani, Aldo" userId="3d811883-7188-4056-86e4-ebeb30c53017" providerId="ADAL" clId="{63581629-5082-A94A-8E60-C59850473264}" dt="2020-11-09T22:19:12.888" v="4146" actId="20577"/>
          <ac:spMkLst>
            <pc:docMk/>
            <pc:sldMk cId="2355823661" sldId="281"/>
            <ac:spMk id="2" creationId="{A3F6D924-8390-5E48-B6DC-CF0C8E95CA0B}"/>
          </ac:spMkLst>
        </pc:spChg>
        <pc:spChg chg="mod">
          <ac:chgData name="Lipani, Aldo" userId="3d811883-7188-4056-86e4-ebeb30c53017" providerId="ADAL" clId="{63581629-5082-A94A-8E60-C59850473264}" dt="2020-11-09T22:21:12.872" v="4401" actId="20577"/>
          <ac:spMkLst>
            <pc:docMk/>
            <pc:sldMk cId="2355823661" sldId="281"/>
            <ac:spMk id="3" creationId="{067ED1A7-FBD5-874E-86EE-237EBA3DA477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3228644494" sldId="281"/>
        </pc:sldMkLst>
      </pc:sldChg>
      <pc:sldChg chg="modSp new mod">
        <pc:chgData name="Lipani, Aldo" userId="3d811883-7188-4056-86e4-ebeb30c53017" providerId="ADAL" clId="{63581629-5082-A94A-8E60-C59850473264}" dt="2020-11-09T22:27:32.453" v="4815" actId="313"/>
        <pc:sldMkLst>
          <pc:docMk/>
          <pc:sldMk cId="1137159016" sldId="282"/>
        </pc:sldMkLst>
        <pc:spChg chg="mod">
          <ac:chgData name="Lipani, Aldo" userId="3d811883-7188-4056-86e4-ebeb30c53017" providerId="ADAL" clId="{63581629-5082-A94A-8E60-C59850473264}" dt="2020-11-09T22:23:16.888" v="4417" actId="20577"/>
          <ac:spMkLst>
            <pc:docMk/>
            <pc:sldMk cId="1137159016" sldId="282"/>
            <ac:spMk id="2" creationId="{9302310C-D010-C54F-BA92-9FAC1EFC3B48}"/>
          </ac:spMkLst>
        </pc:spChg>
        <pc:spChg chg="mod">
          <ac:chgData name="Lipani, Aldo" userId="3d811883-7188-4056-86e4-ebeb30c53017" providerId="ADAL" clId="{63581629-5082-A94A-8E60-C59850473264}" dt="2020-11-09T22:27:32.453" v="4815" actId="313"/>
          <ac:spMkLst>
            <pc:docMk/>
            <pc:sldMk cId="1137159016" sldId="282"/>
            <ac:spMk id="3" creationId="{00FE1628-6CF9-8648-9F29-88252A2D4E71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288278621" sldId="282"/>
        </pc:sldMkLst>
      </pc:sldChg>
      <pc:sldChg chg="modSp new mod">
        <pc:chgData name="Lipani, Aldo" userId="3d811883-7188-4056-86e4-ebeb30c53017" providerId="ADAL" clId="{63581629-5082-A94A-8E60-C59850473264}" dt="2020-11-09T22:37:35.923" v="5322" actId="20577"/>
        <pc:sldMkLst>
          <pc:docMk/>
          <pc:sldMk cId="142869669" sldId="283"/>
        </pc:sldMkLst>
        <pc:spChg chg="mod">
          <ac:chgData name="Lipani, Aldo" userId="3d811883-7188-4056-86e4-ebeb30c53017" providerId="ADAL" clId="{63581629-5082-A94A-8E60-C59850473264}" dt="2020-11-09T22:28:38.435" v="4839" actId="20577"/>
          <ac:spMkLst>
            <pc:docMk/>
            <pc:sldMk cId="142869669" sldId="283"/>
            <ac:spMk id="2" creationId="{91392E69-B1A9-8C45-938F-1DEAC1B2B6AD}"/>
          </ac:spMkLst>
        </pc:spChg>
        <pc:spChg chg="mod">
          <ac:chgData name="Lipani, Aldo" userId="3d811883-7188-4056-86e4-ebeb30c53017" providerId="ADAL" clId="{63581629-5082-A94A-8E60-C59850473264}" dt="2020-11-09T22:37:35.923" v="5322" actId="20577"/>
          <ac:spMkLst>
            <pc:docMk/>
            <pc:sldMk cId="142869669" sldId="283"/>
            <ac:spMk id="3" creationId="{069A7E37-1460-5B46-AE37-0663D572DA62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844879253" sldId="283"/>
        </pc:sldMkLst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579826091" sldId="284"/>
        </pc:sldMkLst>
      </pc:sldChg>
      <pc:sldChg chg="modSp add mod">
        <pc:chgData name="Lipani, Aldo" userId="3d811883-7188-4056-86e4-ebeb30c53017" providerId="ADAL" clId="{63581629-5082-A94A-8E60-C59850473264}" dt="2020-11-09T22:36:15.479" v="5263" actId="20577"/>
        <pc:sldMkLst>
          <pc:docMk/>
          <pc:sldMk cId="1598395251" sldId="284"/>
        </pc:sldMkLst>
        <pc:spChg chg="mod">
          <ac:chgData name="Lipani, Aldo" userId="3d811883-7188-4056-86e4-ebeb30c53017" providerId="ADAL" clId="{63581629-5082-A94A-8E60-C59850473264}" dt="2020-11-09T22:36:12.294" v="5262" actId="20577"/>
          <ac:spMkLst>
            <pc:docMk/>
            <pc:sldMk cId="1598395251" sldId="284"/>
            <ac:spMk id="2" creationId="{91392E69-B1A9-8C45-938F-1DEAC1B2B6AD}"/>
          </ac:spMkLst>
        </pc:spChg>
        <pc:spChg chg="mod">
          <ac:chgData name="Lipani, Aldo" userId="3d811883-7188-4056-86e4-ebeb30c53017" providerId="ADAL" clId="{63581629-5082-A94A-8E60-C59850473264}" dt="2020-11-09T22:36:15.479" v="5263" actId="20577"/>
          <ac:spMkLst>
            <pc:docMk/>
            <pc:sldMk cId="1598395251" sldId="284"/>
            <ac:spMk id="3" creationId="{069A7E37-1460-5B46-AE37-0663D572DA62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654420778" sldId="285"/>
        </pc:sldMkLst>
      </pc:sldChg>
      <pc:sldChg chg="modSp add mod">
        <pc:chgData name="Lipani, Aldo" userId="3d811883-7188-4056-86e4-ebeb30c53017" providerId="ADAL" clId="{63581629-5082-A94A-8E60-C59850473264}" dt="2020-11-09T22:41:27.661" v="5575" actId="20577"/>
        <pc:sldMkLst>
          <pc:docMk/>
          <pc:sldMk cId="2475796214" sldId="285"/>
        </pc:sldMkLst>
        <pc:spChg chg="mod">
          <ac:chgData name="Lipani, Aldo" userId="3d811883-7188-4056-86e4-ebeb30c53017" providerId="ADAL" clId="{63581629-5082-A94A-8E60-C59850473264}" dt="2020-11-09T22:39:46.917" v="5329" actId="20577"/>
          <ac:spMkLst>
            <pc:docMk/>
            <pc:sldMk cId="2475796214" sldId="285"/>
            <ac:spMk id="2" creationId="{91392E69-B1A9-8C45-938F-1DEAC1B2B6AD}"/>
          </ac:spMkLst>
        </pc:spChg>
        <pc:spChg chg="mod">
          <ac:chgData name="Lipani, Aldo" userId="3d811883-7188-4056-86e4-ebeb30c53017" providerId="ADAL" clId="{63581629-5082-A94A-8E60-C59850473264}" dt="2020-11-09T22:41:27.661" v="5575" actId="20577"/>
          <ac:spMkLst>
            <pc:docMk/>
            <pc:sldMk cId="2475796214" sldId="285"/>
            <ac:spMk id="3" creationId="{069A7E37-1460-5B46-AE37-0663D572DA62}"/>
          </ac:spMkLst>
        </pc:spChg>
      </pc:sldChg>
      <pc:sldChg chg="modSp add mod">
        <pc:chgData name="Lipani, Aldo" userId="3d811883-7188-4056-86e4-ebeb30c53017" providerId="ADAL" clId="{63581629-5082-A94A-8E60-C59850473264}" dt="2020-11-09T22:44:55.150" v="5718" actId="20577"/>
        <pc:sldMkLst>
          <pc:docMk/>
          <pc:sldMk cId="120457689" sldId="286"/>
        </pc:sldMkLst>
        <pc:spChg chg="mod">
          <ac:chgData name="Lipani, Aldo" userId="3d811883-7188-4056-86e4-ebeb30c53017" providerId="ADAL" clId="{63581629-5082-A94A-8E60-C59850473264}" dt="2020-11-09T22:42:02.589" v="5604" actId="20577"/>
          <ac:spMkLst>
            <pc:docMk/>
            <pc:sldMk cId="120457689" sldId="286"/>
            <ac:spMk id="2" creationId="{91392E69-B1A9-8C45-938F-1DEAC1B2B6AD}"/>
          </ac:spMkLst>
        </pc:spChg>
        <pc:spChg chg="mod">
          <ac:chgData name="Lipani, Aldo" userId="3d811883-7188-4056-86e4-ebeb30c53017" providerId="ADAL" clId="{63581629-5082-A94A-8E60-C59850473264}" dt="2020-11-09T22:44:55.150" v="5718" actId="20577"/>
          <ac:spMkLst>
            <pc:docMk/>
            <pc:sldMk cId="120457689" sldId="286"/>
            <ac:spMk id="3" creationId="{069A7E37-1460-5B46-AE37-0663D572DA62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628996145" sldId="286"/>
        </pc:sldMkLst>
      </pc:sldChg>
      <pc:sldChg chg="modSp new mod">
        <pc:chgData name="Lipani, Aldo" userId="3d811883-7188-4056-86e4-ebeb30c53017" providerId="ADAL" clId="{63581629-5082-A94A-8E60-C59850473264}" dt="2020-11-09T22:46:44.416" v="5781" actId="5793"/>
        <pc:sldMkLst>
          <pc:docMk/>
          <pc:sldMk cId="1007496583" sldId="287"/>
        </pc:sldMkLst>
        <pc:spChg chg="mod">
          <ac:chgData name="Lipani, Aldo" userId="3d811883-7188-4056-86e4-ebeb30c53017" providerId="ADAL" clId="{63581629-5082-A94A-8E60-C59850473264}" dt="2020-11-09T22:46:41.781" v="5780" actId="20577"/>
          <ac:spMkLst>
            <pc:docMk/>
            <pc:sldMk cId="1007496583" sldId="287"/>
            <ac:spMk id="2" creationId="{108D9B6F-A55C-9A4C-8982-5BD108AB7188}"/>
          </ac:spMkLst>
        </pc:spChg>
        <pc:spChg chg="mod">
          <ac:chgData name="Lipani, Aldo" userId="3d811883-7188-4056-86e4-ebeb30c53017" providerId="ADAL" clId="{63581629-5082-A94A-8E60-C59850473264}" dt="2020-11-09T22:46:44.416" v="5781" actId="5793"/>
          <ac:spMkLst>
            <pc:docMk/>
            <pc:sldMk cId="1007496583" sldId="287"/>
            <ac:spMk id="3" creationId="{3B6B63D9-5243-D448-A443-A0B50E9E43AD}"/>
          </ac:spMkLst>
        </pc:spChg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2788197710" sldId="287"/>
        </pc:sldMkLst>
      </pc:sldChg>
      <pc:sldChg chg="del">
        <pc:chgData name="Lipani, Aldo" userId="3d811883-7188-4056-86e4-ebeb30c53017" providerId="ADAL" clId="{63581629-5082-A94A-8E60-C59850473264}" dt="2020-11-08T13:06:14.320" v="42" actId="2696"/>
        <pc:sldMkLst>
          <pc:docMk/>
          <pc:sldMk cId="1145134152" sldId="288"/>
        </pc:sldMkLst>
      </pc:sldChg>
      <pc:sldChg chg="modSp new mod">
        <pc:chgData name="Lipani, Aldo" userId="3d811883-7188-4056-86e4-ebeb30c53017" providerId="ADAL" clId="{63581629-5082-A94A-8E60-C59850473264}" dt="2020-11-09T22:47:59.042" v="5805" actId="313"/>
        <pc:sldMkLst>
          <pc:docMk/>
          <pc:sldMk cId="3335920904" sldId="288"/>
        </pc:sldMkLst>
        <pc:spChg chg="mod">
          <ac:chgData name="Lipani, Aldo" userId="3d811883-7188-4056-86e4-ebeb30c53017" providerId="ADAL" clId="{63581629-5082-A94A-8E60-C59850473264}" dt="2020-11-09T22:47:59.042" v="5805" actId="313"/>
          <ac:spMkLst>
            <pc:docMk/>
            <pc:sldMk cId="3335920904" sldId="288"/>
            <ac:spMk id="2" creationId="{7D821ECA-09A3-094F-9E17-68DB0971EC62}"/>
          </ac:spMkLst>
        </pc:spChg>
      </pc:sldChg>
      <pc:sldChg chg="modSp new mod">
        <pc:chgData name="Lipani, Aldo" userId="3d811883-7188-4056-86e4-ebeb30c53017" providerId="ADAL" clId="{63581629-5082-A94A-8E60-C59850473264}" dt="2020-11-09T22:53:59.350" v="6142" actId="20577"/>
        <pc:sldMkLst>
          <pc:docMk/>
          <pc:sldMk cId="2755847857" sldId="289"/>
        </pc:sldMkLst>
        <pc:spChg chg="mod">
          <ac:chgData name="Lipani, Aldo" userId="3d811883-7188-4056-86e4-ebeb30c53017" providerId="ADAL" clId="{63581629-5082-A94A-8E60-C59850473264}" dt="2020-11-09T22:49:08.894" v="5830" actId="20577"/>
          <ac:spMkLst>
            <pc:docMk/>
            <pc:sldMk cId="2755847857" sldId="289"/>
            <ac:spMk id="2" creationId="{FF4F9789-B77A-FF47-97F5-5DE60C2211CD}"/>
          </ac:spMkLst>
        </pc:spChg>
        <pc:spChg chg="mod">
          <ac:chgData name="Lipani, Aldo" userId="3d811883-7188-4056-86e4-ebeb30c53017" providerId="ADAL" clId="{63581629-5082-A94A-8E60-C59850473264}" dt="2020-11-09T22:53:59.350" v="6142" actId="20577"/>
          <ac:spMkLst>
            <pc:docMk/>
            <pc:sldMk cId="2755847857" sldId="289"/>
            <ac:spMk id="3" creationId="{45C8B571-5077-2447-99E8-DAC7D75FC677}"/>
          </ac:spMkLst>
        </pc:spChg>
      </pc:sldChg>
      <pc:sldChg chg="modSp new mod">
        <pc:chgData name="Lipani, Aldo" userId="3d811883-7188-4056-86e4-ebeb30c53017" providerId="ADAL" clId="{63581629-5082-A94A-8E60-C59850473264}" dt="2020-11-09T22:58:45.233" v="6408" actId="20577"/>
        <pc:sldMkLst>
          <pc:docMk/>
          <pc:sldMk cId="309201751" sldId="290"/>
        </pc:sldMkLst>
        <pc:spChg chg="mod">
          <ac:chgData name="Lipani, Aldo" userId="3d811883-7188-4056-86e4-ebeb30c53017" providerId="ADAL" clId="{63581629-5082-A94A-8E60-C59850473264}" dt="2020-11-09T22:55:20.506" v="6167" actId="20577"/>
          <ac:spMkLst>
            <pc:docMk/>
            <pc:sldMk cId="309201751" sldId="290"/>
            <ac:spMk id="2" creationId="{2278BCE2-F07E-224F-A162-B9937C7ED9F3}"/>
          </ac:spMkLst>
        </pc:spChg>
        <pc:spChg chg="mod">
          <ac:chgData name="Lipani, Aldo" userId="3d811883-7188-4056-86e4-ebeb30c53017" providerId="ADAL" clId="{63581629-5082-A94A-8E60-C59850473264}" dt="2020-11-09T22:58:45.233" v="6408" actId="20577"/>
          <ac:spMkLst>
            <pc:docMk/>
            <pc:sldMk cId="309201751" sldId="290"/>
            <ac:spMk id="3" creationId="{2D5B3D0B-E054-284E-8410-A3DF01151ED5}"/>
          </ac:spMkLst>
        </pc:spChg>
      </pc:sldChg>
      <pc:sldChg chg="addSp modSp new mod">
        <pc:chgData name="Lipani, Aldo" userId="3d811883-7188-4056-86e4-ebeb30c53017" providerId="ADAL" clId="{63581629-5082-A94A-8E60-C59850473264}" dt="2020-11-10T16:40:55.438" v="6634" actId="20577"/>
        <pc:sldMkLst>
          <pc:docMk/>
          <pc:sldMk cId="2690939344" sldId="291"/>
        </pc:sldMkLst>
        <pc:spChg chg="mod">
          <ac:chgData name="Lipani, Aldo" userId="3d811883-7188-4056-86e4-ebeb30c53017" providerId="ADAL" clId="{63581629-5082-A94A-8E60-C59850473264}" dt="2020-11-09T22:57:32.031" v="6383" actId="20577"/>
          <ac:spMkLst>
            <pc:docMk/>
            <pc:sldMk cId="2690939344" sldId="291"/>
            <ac:spMk id="2" creationId="{A1E0D76A-CAAF-EF41-A255-9AD4BCAD2419}"/>
          </ac:spMkLst>
        </pc:spChg>
        <pc:spChg chg="mod">
          <ac:chgData name="Lipani, Aldo" userId="3d811883-7188-4056-86e4-ebeb30c53017" providerId="ADAL" clId="{63581629-5082-A94A-8E60-C59850473264}" dt="2020-11-10T16:40:55.438" v="6634" actId="20577"/>
          <ac:spMkLst>
            <pc:docMk/>
            <pc:sldMk cId="2690939344" sldId="291"/>
            <ac:spMk id="3" creationId="{FEF8B26D-4BD9-664C-8DB3-528D844FA7B6}"/>
          </ac:spMkLst>
        </pc:spChg>
        <pc:picChg chg="add mod">
          <ac:chgData name="Lipani, Aldo" userId="3d811883-7188-4056-86e4-ebeb30c53017" providerId="ADAL" clId="{63581629-5082-A94A-8E60-C59850473264}" dt="2020-11-10T16:38:36.314" v="6544" actId="1076"/>
          <ac:picMkLst>
            <pc:docMk/>
            <pc:sldMk cId="2690939344" sldId="291"/>
            <ac:picMk id="4" creationId="{15BEEE9F-2AD8-2E48-BC83-DADA08DE5317}"/>
          </ac:picMkLst>
        </pc:picChg>
      </pc:sldChg>
      <pc:sldChg chg="delSp modSp add mod">
        <pc:chgData name="Lipani, Aldo" userId="3d811883-7188-4056-86e4-ebeb30c53017" providerId="ADAL" clId="{63581629-5082-A94A-8E60-C59850473264}" dt="2020-11-10T17:12:38.752" v="6778" actId="20577"/>
        <pc:sldMkLst>
          <pc:docMk/>
          <pc:sldMk cId="2807474956" sldId="292"/>
        </pc:sldMkLst>
        <pc:spChg chg="mod">
          <ac:chgData name="Lipani, Aldo" userId="3d811883-7188-4056-86e4-ebeb30c53017" providerId="ADAL" clId="{63581629-5082-A94A-8E60-C59850473264}" dt="2020-11-10T17:10:22.151" v="6636" actId="20577"/>
          <ac:spMkLst>
            <pc:docMk/>
            <pc:sldMk cId="2807474956" sldId="292"/>
            <ac:spMk id="2" creationId="{A1E0D76A-CAAF-EF41-A255-9AD4BCAD2419}"/>
          </ac:spMkLst>
        </pc:spChg>
        <pc:spChg chg="mod">
          <ac:chgData name="Lipani, Aldo" userId="3d811883-7188-4056-86e4-ebeb30c53017" providerId="ADAL" clId="{63581629-5082-A94A-8E60-C59850473264}" dt="2020-11-10T17:12:38.752" v="6778" actId="20577"/>
          <ac:spMkLst>
            <pc:docMk/>
            <pc:sldMk cId="2807474956" sldId="292"/>
            <ac:spMk id="3" creationId="{FEF8B26D-4BD9-664C-8DB3-528D844FA7B6}"/>
          </ac:spMkLst>
        </pc:spChg>
        <pc:picChg chg="del">
          <ac:chgData name="Lipani, Aldo" userId="3d811883-7188-4056-86e4-ebeb30c53017" providerId="ADAL" clId="{63581629-5082-A94A-8E60-C59850473264}" dt="2020-11-10T17:10:25.410" v="6637" actId="478"/>
          <ac:picMkLst>
            <pc:docMk/>
            <pc:sldMk cId="2807474956" sldId="292"/>
            <ac:picMk id="4" creationId="{15BEEE9F-2AD8-2E48-BC83-DADA08DE5317}"/>
          </ac:picMkLst>
        </pc:picChg>
      </pc:sldChg>
      <pc:sldChg chg="modSp new mod">
        <pc:chgData name="Lipani, Aldo" userId="3d811883-7188-4056-86e4-ebeb30c53017" providerId="ADAL" clId="{63581629-5082-A94A-8E60-C59850473264}" dt="2020-11-10T20:34:50.654" v="7418" actId="313"/>
        <pc:sldMkLst>
          <pc:docMk/>
          <pc:sldMk cId="2811553981" sldId="293"/>
        </pc:sldMkLst>
        <pc:spChg chg="mod">
          <ac:chgData name="Lipani, Aldo" userId="3d811883-7188-4056-86e4-ebeb30c53017" providerId="ADAL" clId="{63581629-5082-A94A-8E60-C59850473264}" dt="2020-11-10T17:13:07.966" v="6823" actId="313"/>
          <ac:spMkLst>
            <pc:docMk/>
            <pc:sldMk cId="2811553981" sldId="293"/>
            <ac:spMk id="2" creationId="{30D2CF8A-C439-1B46-89F9-814F27D133AC}"/>
          </ac:spMkLst>
        </pc:spChg>
        <pc:spChg chg="mod">
          <ac:chgData name="Lipani, Aldo" userId="3d811883-7188-4056-86e4-ebeb30c53017" providerId="ADAL" clId="{63581629-5082-A94A-8E60-C59850473264}" dt="2020-11-10T20:34:50.654" v="7418" actId="313"/>
          <ac:spMkLst>
            <pc:docMk/>
            <pc:sldMk cId="2811553981" sldId="293"/>
            <ac:spMk id="3" creationId="{45C4C22D-1A5D-C540-A80D-B6A502BBE910}"/>
          </ac:spMkLst>
        </pc:spChg>
      </pc:sldChg>
      <pc:sldChg chg="modSp new mod">
        <pc:chgData name="Lipani, Aldo" userId="3d811883-7188-4056-86e4-ebeb30c53017" providerId="ADAL" clId="{63581629-5082-A94A-8E60-C59850473264}" dt="2020-11-10T20:48:11.528" v="7847" actId="20577"/>
        <pc:sldMkLst>
          <pc:docMk/>
          <pc:sldMk cId="1360837139" sldId="294"/>
        </pc:sldMkLst>
        <pc:spChg chg="mod">
          <ac:chgData name="Lipani, Aldo" userId="3d811883-7188-4056-86e4-ebeb30c53017" providerId="ADAL" clId="{63581629-5082-A94A-8E60-C59850473264}" dt="2020-11-10T20:45:55.808" v="7449" actId="20577"/>
          <ac:spMkLst>
            <pc:docMk/>
            <pc:sldMk cId="1360837139" sldId="294"/>
            <ac:spMk id="2" creationId="{309A7BFE-4690-F54A-B388-664115C1EE74}"/>
          </ac:spMkLst>
        </pc:spChg>
        <pc:spChg chg="mod">
          <ac:chgData name="Lipani, Aldo" userId="3d811883-7188-4056-86e4-ebeb30c53017" providerId="ADAL" clId="{63581629-5082-A94A-8E60-C59850473264}" dt="2020-11-10T20:48:11.528" v="7847" actId="20577"/>
          <ac:spMkLst>
            <pc:docMk/>
            <pc:sldMk cId="1360837139" sldId="294"/>
            <ac:spMk id="3" creationId="{97F6E903-1D76-584D-9003-9939BC8640A2}"/>
          </ac:spMkLst>
        </pc:spChg>
      </pc:sldChg>
      <pc:sldChg chg="modSp new mod">
        <pc:chgData name="Lipani, Aldo" userId="3d811883-7188-4056-86e4-ebeb30c53017" providerId="ADAL" clId="{63581629-5082-A94A-8E60-C59850473264}" dt="2020-11-10T22:11:07.616" v="8357" actId="20577"/>
        <pc:sldMkLst>
          <pc:docMk/>
          <pc:sldMk cId="3957509674" sldId="295"/>
        </pc:sldMkLst>
        <pc:spChg chg="mod">
          <ac:chgData name="Lipani, Aldo" userId="3d811883-7188-4056-86e4-ebeb30c53017" providerId="ADAL" clId="{63581629-5082-A94A-8E60-C59850473264}" dt="2020-11-10T22:09:51.734" v="8112" actId="20577"/>
          <ac:spMkLst>
            <pc:docMk/>
            <pc:sldMk cId="3957509674" sldId="295"/>
            <ac:spMk id="2" creationId="{119505FF-642C-EE4C-995C-5A17190C9CBF}"/>
          </ac:spMkLst>
        </pc:spChg>
        <pc:spChg chg="mod">
          <ac:chgData name="Lipani, Aldo" userId="3d811883-7188-4056-86e4-ebeb30c53017" providerId="ADAL" clId="{63581629-5082-A94A-8E60-C59850473264}" dt="2020-11-10T22:11:07.616" v="8357" actId="20577"/>
          <ac:spMkLst>
            <pc:docMk/>
            <pc:sldMk cId="3957509674" sldId="295"/>
            <ac:spMk id="3" creationId="{8509A2F4-6D77-E749-B773-0A3460DC7489}"/>
          </ac:spMkLst>
        </pc:spChg>
      </pc:sldChg>
      <pc:sldChg chg="new del">
        <pc:chgData name="Lipani, Aldo" userId="3d811883-7188-4056-86e4-ebeb30c53017" providerId="ADAL" clId="{63581629-5082-A94A-8E60-C59850473264}" dt="2020-11-10T22:21:01.452" v="8366" actId="2696"/>
        <pc:sldMkLst>
          <pc:docMk/>
          <pc:sldMk cId="3516045476" sldId="296"/>
        </pc:sldMkLst>
      </pc:sldChg>
      <pc:sldChg chg="modSp new mod">
        <pc:chgData name="Lipani, Aldo" userId="3d811883-7188-4056-86e4-ebeb30c53017" providerId="ADAL" clId="{63581629-5082-A94A-8E60-C59850473264}" dt="2020-11-10T22:20:27.866" v="8365" actId="20577"/>
        <pc:sldMkLst>
          <pc:docMk/>
          <pc:sldMk cId="4064498381" sldId="297"/>
        </pc:sldMkLst>
        <pc:spChg chg="mod">
          <ac:chgData name="Lipani, Aldo" userId="3d811883-7188-4056-86e4-ebeb30c53017" providerId="ADAL" clId="{63581629-5082-A94A-8E60-C59850473264}" dt="2020-11-10T22:20:27.866" v="8365" actId="20577"/>
          <ac:spMkLst>
            <pc:docMk/>
            <pc:sldMk cId="4064498381" sldId="297"/>
            <ac:spMk id="2" creationId="{7E6FD6A6-48E0-8F4F-9F15-C666473256C4}"/>
          </ac:spMkLst>
        </pc:spChg>
      </pc:sldChg>
    </pc:docChg>
  </pc:docChgLst>
  <pc:docChgLst>
    <pc:chgData name="Lipani, Aldo" userId="3d811883-7188-4056-86e4-ebeb30c53017" providerId="ADAL" clId="{9FEE3B51-EC45-CB4C-913F-B679E428E209}"/>
    <pc:docChg chg="undo custSel addSld delSld modSld">
      <pc:chgData name="Lipani, Aldo" userId="3d811883-7188-4056-86e4-ebeb30c53017" providerId="ADAL" clId="{9FEE3B51-EC45-CB4C-913F-B679E428E209}" dt="2020-10-06T21:17:47.241" v="1598" actId="2890"/>
      <pc:docMkLst>
        <pc:docMk/>
      </pc:docMkLst>
      <pc:sldChg chg="addSp delSp modSp mod modClrScheme chgLayout">
        <pc:chgData name="Lipani, Aldo" userId="3d811883-7188-4056-86e4-ebeb30c53017" providerId="ADAL" clId="{9FEE3B51-EC45-CB4C-913F-B679E428E209}" dt="2020-10-03T22:45:30.576" v="145" actId="20577"/>
        <pc:sldMkLst>
          <pc:docMk/>
          <pc:sldMk cId="936308896" sldId="256"/>
        </pc:sldMkLst>
        <pc:spChg chg="del mod ord">
          <ac:chgData name="Lipani, Aldo" userId="3d811883-7188-4056-86e4-ebeb30c53017" providerId="ADAL" clId="{9FEE3B51-EC45-CB4C-913F-B679E428E209}" dt="2020-10-03T22:42:55.348" v="23" actId="700"/>
          <ac:spMkLst>
            <pc:docMk/>
            <pc:sldMk cId="936308896" sldId="256"/>
            <ac:spMk id="2" creationId="{1A5C1EE2-6CBB-0A44-B056-C282DA0703F2}"/>
          </ac:spMkLst>
        </pc:spChg>
        <pc:spChg chg="del mod ord">
          <ac:chgData name="Lipani, Aldo" userId="3d811883-7188-4056-86e4-ebeb30c53017" providerId="ADAL" clId="{9FEE3B51-EC45-CB4C-913F-B679E428E209}" dt="2020-10-03T22:42:55.348" v="23" actId="700"/>
          <ac:spMkLst>
            <pc:docMk/>
            <pc:sldMk cId="936308896" sldId="256"/>
            <ac:spMk id="3" creationId="{4504FA76-2F08-2440-A1AD-CD1A6C372B4D}"/>
          </ac:spMkLst>
        </pc:spChg>
        <pc:spChg chg="add del mod ord">
          <ac:chgData name="Lipani, Aldo" userId="3d811883-7188-4056-86e4-ebeb30c53017" providerId="ADAL" clId="{9FEE3B51-EC45-CB4C-913F-B679E428E209}" dt="2020-10-03T22:43:02.843" v="24" actId="700"/>
          <ac:spMkLst>
            <pc:docMk/>
            <pc:sldMk cId="936308896" sldId="256"/>
            <ac:spMk id="4" creationId="{33103D2D-6E8E-654E-95D8-1397AFA017BD}"/>
          </ac:spMkLst>
        </pc:spChg>
        <pc:spChg chg="add del mod ord">
          <ac:chgData name="Lipani, Aldo" userId="3d811883-7188-4056-86e4-ebeb30c53017" providerId="ADAL" clId="{9FEE3B51-EC45-CB4C-913F-B679E428E209}" dt="2020-10-03T22:43:02.843" v="24" actId="700"/>
          <ac:spMkLst>
            <pc:docMk/>
            <pc:sldMk cId="936308896" sldId="256"/>
            <ac:spMk id="5" creationId="{C3689D72-B0C9-7C46-87F5-A4CB51A9307C}"/>
          </ac:spMkLst>
        </pc:spChg>
        <pc:spChg chg="add mod ord">
          <ac:chgData name="Lipani, Aldo" userId="3d811883-7188-4056-86e4-ebeb30c53017" providerId="ADAL" clId="{9FEE3B51-EC45-CB4C-913F-B679E428E209}" dt="2020-10-03T22:45:30.576" v="145" actId="20577"/>
          <ac:spMkLst>
            <pc:docMk/>
            <pc:sldMk cId="936308896" sldId="256"/>
            <ac:spMk id="6" creationId="{3ACAE145-F0B1-CE44-9147-C4BD2A18800B}"/>
          </ac:spMkLst>
        </pc:spChg>
        <pc:spChg chg="add del mod ord">
          <ac:chgData name="Lipani, Aldo" userId="3d811883-7188-4056-86e4-ebeb30c53017" providerId="ADAL" clId="{9FEE3B51-EC45-CB4C-913F-B679E428E209}" dt="2020-10-03T22:43:07.778" v="25" actId="478"/>
          <ac:spMkLst>
            <pc:docMk/>
            <pc:sldMk cId="936308896" sldId="256"/>
            <ac:spMk id="7" creationId="{5FD60952-BBA4-9448-B7D5-E3E74E654830}"/>
          </ac:spMkLst>
        </pc:spChg>
      </pc:sldChg>
      <pc:sldChg chg="modSp add mod">
        <pc:chgData name="Lipani, Aldo" userId="3d811883-7188-4056-86e4-ebeb30c53017" providerId="ADAL" clId="{9FEE3B51-EC45-CB4C-913F-B679E428E209}" dt="2020-10-03T22:47:57.809" v="343" actId="6549"/>
        <pc:sldMkLst>
          <pc:docMk/>
          <pc:sldMk cId="3839921929" sldId="257"/>
        </pc:sldMkLst>
        <pc:spChg chg="mod">
          <ac:chgData name="Lipani, Aldo" userId="3d811883-7188-4056-86e4-ebeb30c53017" providerId="ADAL" clId="{9FEE3B51-EC45-CB4C-913F-B679E428E209}" dt="2020-10-03T22:46:21.846" v="157" actId="20577"/>
          <ac:spMkLst>
            <pc:docMk/>
            <pc:sldMk cId="3839921929" sldId="257"/>
            <ac:spMk id="2" creationId="{E695262A-1830-D347-BB30-E8FBEF7F5D53}"/>
          </ac:spMkLst>
        </pc:spChg>
        <pc:spChg chg="mod">
          <ac:chgData name="Lipani, Aldo" userId="3d811883-7188-4056-86e4-ebeb30c53017" providerId="ADAL" clId="{9FEE3B51-EC45-CB4C-913F-B679E428E209}" dt="2020-10-03T22:47:57.809" v="343" actId="6549"/>
          <ac:spMkLst>
            <pc:docMk/>
            <pc:sldMk cId="3839921929" sldId="257"/>
            <ac:spMk id="3" creationId="{CD1702C7-5A00-4F49-B1DA-79C89484146C}"/>
          </ac:spMkLst>
        </pc:spChg>
      </pc:sldChg>
      <pc:sldChg chg="modSp add del mod modClrScheme chgLayout">
        <pc:chgData name="Lipani, Aldo" userId="3d811883-7188-4056-86e4-ebeb30c53017" providerId="ADAL" clId="{9FEE3B51-EC45-CB4C-913F-B679E428E209}" dt="2020-10-03T22:46:10.963" v="148" actId="2696"/>
        <pc:sldMkLst>
          <pc:docMk/>
          <pc:sldMk cId="4293636442" sldId="257"/>
        </pc:sldMkLst>
        <pc:spChg chg="mod ord">
          <ac:chgData name="Lipani, Aldo" userId="3d811883-7188-4056-86e4-ebeb30c53017" providerId="ADAL" clId="{9FEE3B51-EC45-CB4C-913F-B679E428E209}" dt="2020-10-03T22:45:38.785" v="147" actId="700"/>
          <ac:spMkLst>
            <pc:docMk/>
            <pc:sldMk cId="4293636442" sldId="257"/>
            <ac:spMk id="6" creationId="{3ACAE145-F0B1-CE44-9147-C4BD2A18800B}"/>
          </ac:spMkLst>
        </pc:spChg>
      </pc:sldChg>
      <pc:sldChg chg="add del">
        <pc:chgData name="Lipani, Aldo" userId="3d811883-7188-4056-86e4-ebeb30c53017" providerId="ADAL" clId="{9FEE3B51-EC45-CB4C-913F-B679E428E209}" dt="2020-10-03T22:48:10.936" v="345" actId="2890"/>
        <pc:sldMkLst>
          <pc:docMk/>
          <pc:sldMk cId="1235725787" sldId="258"/>
        </pc:sldMkLst>
      </pc:sldChg>
      <pc:sldChg chg="addSp modSp add mod">
        <pc:chgData name="Lipani, Aldo" userId="3d811883-7188-4056-86e4-ebeb30c53017" providerId="ADAL" clId="{9FEE3B51-EC45-CB4C-913F-B679E428E209}" dt="2020-10-03T22:50:10.270" v="462" actId="20577"/>
        <pc:sldMkLst>
          <pc:docMk/>
          <pc:sldMk cId="4139239258" sldId="258"/>
        </pc:sldMkLst>
        <pc:spChg chg="add mod">
          <ac:chgData name="Lipani, Aldo" userId="3d811883-7188-4056-86e4-ebeb30c53017" providerId="ADAL" clId="{9FEE3B51-EC45-CB4C-913F-B679E428E209}" dt="2020-10-03T22:50:10.270" v="462" actId="20577"/>
          <ac:spMkLst>
            <pc:docMk/>
            <pc:sldMk cId="4139239258" sldId="258"/>
            <ac:spMk id="2" creationId="{4E556581-F3B4-A04D-B8E4-D1505FA51CE7}"/>
          </ac:spMkLst>
        </pc:spChg>
      </pc:sldChg>
      <pc:sldChg chg="add del">
        <pc:chgData name="Lipani, Aldo" userId="3d811883-7188-4056-86e4-ebeb30c53017" providerId="ADAL" clId="{9FEE3B51-EC45-CB4C-913F-B679E428E209}" dt="2020-10-03T22:50:38.987" v="464" actId="2890"/>
        <pc:sldMkLst>
          <pc:docMk/>
          <pc:sldMk cId="17193809" sldId="259"/>
        </pc:sldMkLst>
      </pc:sldChg>
      <pc:sldChg chg="addSp delSp modSp add mod modClrScheme chgLayout">
        <pc:chgData name="Lipani, Aldo" userId="3d811883-7188-4056-86e4-ebeb30c53017" providerId="ADAL" clId="{9FEE3B51-EC45-CB4C-913F-B679E428E209}" dt="2020-10-03T22:56:31.261" v="694" actId="14100"/>
        <pc:sldMkLst>
          <pc:docMk/>
          <pc:sldMk cId="3813812169" sldId="259"/>
        </pc:sldMkLst>
        <pc:spChg chg="add mod ord">
          <ac:chgData name="Lipani, Aldo" userId="3d811883-7188-4056-86e4-ebeb30c53017" providerId="ADAL" clId="{9FEE3B51-EC45-CB4C-913F-B679E428E209}" dt="2020-10-03T22:51:29.407" v="508" actId="20577"/>
          <ac:spMkLst>
            <pc:docMk/>
            <pc:sldMk cId="3813812169" sldId="259"/>
            <ac:spMk id="4" creationId="{642F6DE2-BDD6-DA40-AA9B-B1E163280626}"/>
          </ac:spMkLst>
        </pc:spChg>
        <pc:spChg chg="add del mod ord">
          <ac:chgData name="Lipani, Aldo" userId="3d811883-7188-4056-86e4-ebeb30c53017" providerId="ADAL" clId="{9FEE3B51-EC45-CB4C-913F-B679E428E209}" dt="2020-10-03T22:51:33.402" v="509" actId="478"/>
          <ac:spMkLst>
            <pc:docMk/>
            <pc:sldMk cId="3813812169" sldId="259"/>
            <ac:spMk id="5" creationId="{3511AC71-ED88-8F47-BBAB-ECCF824D2899}"/>
          </ac:spMkLst>
        </pc:spChg>
        <pc:graphicFrameChg chg="add del">
          <ac:chgData name="Lipani, Aldo" userId="3d811883-7188-4056-86e4-ebeb30c53017" providerId="ADAL" clId="{9FEE3B51-EC45-CB4C-913F-B679E428E209}" dt="2020-10-03T22:51:07.910" v="467"/>
          <ac:graphicFrameMkLst>
            <pc:docMk/>
            <pc:sldMk cId="3813812169" sldId="259"/>
            <ac:graphicFrameMk id="2" creationId="{6ED4A47D-4B16-0A43-B07F-7C17DA647C3C}"/>
          </ac:graphicFrameMkLst>
        </pc:graphicFrameChg>
        <pc:graphicFrameChg chg="add mod modGraphic">
          <ac:chgData name="Lipani, Aldo" userId="3d811883-7188-4056-86e4-ebeb30c53017" providerId="ADAL" clId="{9FEE3B51-EC45-CB4C-913F-B679E428E209}" dt="2020-10-03T22:56:31.261" v="694" actId="14100"/>
          <ac:graphicFrameMkLst>
            <pc:docMk/>
            <pc:sldMk cId="3813812169" sldId="259"/>
            <ac:graphicFrameMk id="3" creationId="{AC973FEB-88B0-C34E-901F-5ADE46D005A7}"/>
          </ac:graphicFrameMkLst>
        </pc:graphicFrameChg>
      </pc:sldChg>
      <pc:sldChg chg="modSp add mod">
        <pc:chgData name="Lipani, Aldo" userId="3d811883-7188-4056-86e4-ebeb30c53017" providerId="ADAL" clId="{9FEE3B51-EC45-CB4C-913F-B679E428E209}" dt="2020-10-03T22:58:54.124" v="946" actId="20577"/>
        <pc:sldMkLst>
          <pc:docMk/>
          <pc:sldMk cId="477663429" sldId="260"/>
        </pc:sldMkLst>
        <pc:graphicFrameChg chg="mod modGraphic">
          <ac:chgData name="Lipani, Aldo" userId="3d811883-7188-4056-86e4-ebeb30c53017" providerId="ADAL" clId="{9FEE3B51-EC45-CB4C-913F-B679E428E209}" dt="2020-10-03T22:58:54.124" v="946" actId="20577"/>
          <ac:graphicFrameMkLst>
            <pc:docMk/>
            <pc:sldMk cId="477663429" sldId="260"/>
            <ac:graphicFrameMk id="3" creationId="{AC973FEB-88B0-C34E-901F-5ADE46D005A7}"/>
          </ac:graphicFrameMkLst>
        </pc:graphicFrameChg>
      </pc:sldChg>
      <pc:sldChg chg="modSp add mod">
        <pc:chgData name="Lipani, Aldo" userId="3d811883-7188-4056-86e4-ebeb30c53017" providerId="ADAL" clId="{9FEE3B51-EC45-CB4C-913F-B679E428E209}" dt="2020-10-03T23:02:01.154" v="1165" actId="20577"/>
        <pc:sldMkLst>
          <pc:docMk/>
          <pc:sldMk cId="2295103705" sldId="261"/>
        </pc:sldMkLst>
        <pc:spChg chg="mod">
          <ac:chgData name="Lipani, Aldo" userId="3d811883-7188-4056-86e4-ebeb30c53017" providerId="ADAL" clId="{9FEE3B51-EC45-CB4C-913F-B679E428E209}" dt="2020-10-03T22:59:47.804" v="964" actId="20577"/>
          <ac:spMkLst>
            <pc:docMk/>
            <pc:sldMk cId="2295103705" sldId="261"/>
            <ac:spMk id="2" creationId="{A2CBEAF7-2570-1545-BD02-8D5504900813}"/>
          </ac:spMkLst>
        </pc:spChg>
        <pc:spChg chg="mod">
          <ac:chgData name="Lipani, Aldo" userId="3d811883-7188-4056-86e4-ebeb30c53017" providerId="ADAL" clId="{9FEE3B51-EC45-CB4C-913F-B679E428E209}" dt="2020-10-03T23:02:01.154" v="1165" actId="20577"/>
          <ac:spMkLst>
            <pc:docMk/>
            <pc:sldMk cId="2295103705" sldId="261"/>
            <ac:spMk id="3" creationId="{86D1F3BF-2EB7-1A48-A7DF-8E7D533AD00A}"/>
          </ac:spMkLst>
        </pc:spChg>
      </pc:sldChg>
      <pc:sldChg chg="add del">
        <pc:chgData name="Lipani, Aldo" userId="3d811883-7188-4056-86e4-ebeb30c53017" providerId="ADAL" clId="{9FEE3B51-EC45-CB4C-913F-B679E428E209}" dt="2020-10-03T22:59:34.942" v="948" actId="2890"/>
        <pc:sldMkLst>
          <pc:docMk/>
          <pc:sldMk cId="2590841442" sldId="261"/>
        </pc:sldMkLst>
      </pc:sldChg>
      <pc:sldChg chg="modSp add mod">
        <pc:chgData name="Lipani, Aldo" userId="3d811883-7188-4056-86e4-ebeb30c53017" providerId="ADAL" clId="{9FEE3B51-EC45-CB4C-913F-B679E428E209}" dt="2020-10-03T23:02:17.327" v="1177" actId="20577"/>
        <pc:sldMkLst>
          <pc:docMk/>
          <pc:sldMk cId="2451599303" sldId="262"/>
        </pc:sldMkLst>
        <pc:spChg chg="mod">
          <ac:chgData name="Lipani, Aldo" userId="3d811883-7188-4056-86e4-ebeb30c53017" providerId="ADAL" clId="{9FEE3B51-EC45-CB4C-913F-B679E428E209}" dt="2020-10-03T23:02:17.327" v="1177" actId="20577"/>
          <ac:spMkLst>
            <pc:docMk/>
            <pc:sldMk cId="2451599303" sldId="262"/>
            <ac:spMk id="2" creationId="{02AA25D3-E029-8648-B525-F4AE5CCF08B9}"/>
          </ac:spMkLst>
        </pc:spChg>
      </pc:sldChg>
      <pc:sldChg chg="addSp modSp add mod">
        <pc:chgData name="Lipani, Aldo" userId="3d811883-7188-4056-86e4-ebeb30c53017" providerId="ADAL" clId="{9FEE3B51-EC45-CB4C-913F-B679E428E209}" dt="2020-10-03T23:10:26.919" v="1308" actId="1076"/>
        <pc:sldMkLst>
          <pc:docMk/>
          <pc:sldMk cId="750526278" sldId="263"/>
        </pc:sldMkLst>
        <pc:spChg chg="mod">
          <ac:chgData name="Lipani, Aldo" userId="3d811883-7188-4056-86e4-ebeb30c53017" providerId="ADAL" clId="{9FEE3B51-EC45-CB4C-913F-B679E428E209}" dt="2020-10-03T23:02:39.394" v="1208" actId="20577"/>
          <ac:spMkLst>
            <pc:docMk/>
            <pc:sldMk cId="750526278" sldId="263"/>
            <ac:spMk id="2" creationId="{02AA25D3-E029-8648-B525-F4AE5CCF08B9}"/>
          </ac:spMkLst>
        </pc:spChg>
        <pc:spChg chg="mod">
          <ac:chgData name="Lipani, Aldo" userId="3d811883-7188-4056-86e4-ebeb30c53017" providerId="ADAL" clId="{9FEE3B51-EC45-CB4C-913F-B679E428E209}" dt="2020-10-03T23:03:12.320" v="1225" actId="20577"/>
          <ac:spMkLst>
            <pc:docMk/>
            <pc:sldMk cId="750526278" sldId="263"/>
            <ac:spMk id="3" creationId="{90327E0B-EF0C-D148-AF48-E4EAC5D4CB81}"/>
          </ac:spMkLst>
        </pc:spChg>
        <pc:picChg chg="add mod">
          <ac:chgData name="Lipani, Aldo" userId="3d811883-7188-4056-86e4-ebeb30c53017" providerId="ADAL" clId="{9FEE3B51-EC45-CB4C-913F-B679E428E209}" dt="2020-10-03T23:10:26.919" v="1308" actId="1076"/>
          <ac:picMkLst>
            <pc:docMk/>
            <pc:sldMk cId="750526278" sldId="263"/>
            <ac:picMk id="4" creationId="{7D69338E-E999-A843-AFED-A7DEA8795B7A}"/>
          </ac:picMkLst>
        </pc:picChg>
      </pc:sldChg>
      <pc:sldChg chg="addSp delSp modSp add mod modClrScheme chgLayout">
        <pc:chgData name="Lipani, Aldo" userId="3d811883-7188-4056-86e4-ebeb30c53017" providerId="ADAL" clId="{9FEE3B51-EC45-CB4C-913F-B679E428E209}" dt="2020-10-03T23:04:51.351" v="1257" actId="20577"/>
        <pc:sldMkLst>
          <pc:docMk/>
          <pc:sldMk cId="3021623273" sldId="264"/>
        </pc:sldMkLst>
        <pc:spChg chg="del mod ord">
          <ac:chgData name="Lipani, Aldo" userId="3d811883-7188-4056-86e4-ebeb30c53017" providerId="ADAL" clId="{9FEE3B51-EC45-CB4C-913F-B679E428E209}" dt="2020-10-03T23:04:39.632" v="1229" actId="700"/>
          <ac:spMkLst>
            <pc:docMk/>
            <pc:sldMk cId="3021623273" sldId="264"/>
            <ac:spMk id="2" creationId="{98DF386D-3B17-8247-9B5A-64A16625C413}"/>
          </ac:spMkLst>
        </pc:spChg>
        <pc:spChg chg="del mod ord">
          <ac:chgData name="Lipani, Aldo" userId="3d811883-7188-4056-86e4-ebeb30c53017" providerId="ADAL" clId="{9FEE3B51-EC45-CB4C-913F-B679E428E209}" dt="2020-10-03T23:04:39.632" v="1229" actId="700"/>
          <ac:spMkLst>
            <pc:docMk/>
            <pc:sldMk cId="3021623273" sldId="264"/>
            <ac:spMk id="3" creationId="{785947BE-9B23-8546-A91F-1903976B5CEA}"/>
          </ac:spMkLst>
        </pc:spChg>
        <pc:spChg chg="add mod ord">
          <ac:chgData name="Lipani, Aldo" userId="3d811883-7188-4056-86e4-ebeb30c53017" providerId="ADAL" clId="{9FEE3B51-EC45-CB4C-913F-B679E428E209}" dt="2020-10-03T23:04:51.351" v="1257" actId="20577"/>
          <ac:spMkLst>
            <pc:docMk/>
            <pc:sldMk cId="3021623273" sldId="264"/>
            <ac:spMk id="4" creationId="{D31C9147-3900-854A-8536-C6FC7575D065}"/>
          </ac:spMkLst>
        </pc:spChg>
        <pc:spChg chg="add mod ord">
          <ac:chgData name="Lipani, Aldo" userId="3d811883-7188-4056-86e4-ebeb30c53017" providerId="ADAL" clId="{9FEE3B51-EC45-CB4C-913F-B679E428E209}" dt="2020-10-03T23:04:39.632" v="1229" actId="700"/>
          <ac:spMkLst>
            <pc:docMk/>
            <pc:sldMk cId="3021623273" sldId="264"/>
            <ac:spMk id="5" creationId="{8406BCAB-7261-F843-AC39-025DF0B558D8}"/>
          </ac:spMkLst>
        </pc:spChg>
      </pc:sldChg>
      <pc:sldChg chg="modSp add mod">
        <pc:chgData name="Lipani, Aldo" userId="3d811883-7188-4056-86e4-ebeb30c53017" providerId="ADAL" clId="{9FEE3B51-EC45-CB4C-913F-B679E428E209}" dt="2020-10-03T23:05:07.689" v="1274" actId="20577"/>
        <pc:sldMkLst>
          <pc:docMk/>
          <pc:sldMk cId="2004898809" sldId="265"/>
        </pc:sldMkLst>
        <pc:spChg chg="mod">
          <ac:chgData name="Lipani, Aldo" userId="3d811883-7188-4056-86e4-ebeb30c53017" providerId="ADAL" clId="{9FEE3B51-EC45-CB4C-913F-B679E428E209}" dt="2020-10-03T23:05:07.689" v="1274" actId="20577"/>
          <ac:spMkLst>
            <pc:docMk/>
            <pc:sldMk cId="2004898809" sldId="265"/>
            <ac:spMk id="4" creationId="{D31C9147-3900-854A-8536-C6FC7575D065}"/>
          </ac:spMkLst>
        </pc:spChg>
      </pc:sldChg>
      <pc:sldChg chg="addSp delSp modSp add mod modClrScheme chgLayout">
        <pc:chgData name="Lipani, Aldo" userId="3d811883-7188-4056-86e4-ebeb30c53017" providerId="ADAL" clId="{9FEE3B51-EC45-CB4C-913F-B679E428E209}" dt="2020-10-03T23:22:23.986" v="1386" actId="20577"/>
        <pc:sldMkLst>
          <pc:docMk/>
          <pc:sldMk cId="3456335139" sldId="266"/>
        </pc:sldMkLst>
        <pc:spChg chg="del mod ord">
          <ac:chgData name="Lipani, Aldo" userId="3d811883-7188-4056-86e4-ebeb30c53017" providerId="ADAL" clId="{9FEE3B51-EC45-CB4C-913F-B679E428E209}" dt="2020-10-03T23:08:11.786" v="1276" actId="700"/>
          <ac:spMkLst>
            <pc:docMk/>
            <pc:sldMk cId="3456335139" sldId="266"/>
            <ac:spMk id="2" creationId="{EC5EC2AB-0C68-4C41-B15D-D955357D34F2}"/>
          </ac:spMkLst>
        </pc:spChg>
        <pc:spChg chg="del mod ord">
          <ac:chgData name="Lipani, Aldo" userId="3d811883-7188-4056-86e4-ebeb30c53017" providerId="ADAL" clId="{9FEE3B51-EC45-CB4C-913F-B679E428E209}" dt="2020-10-03T23:08:11.786" v="1276" actId="700"/>
          <ac:spMkLst>
            <pc:docMk/>
            <pc:sldMk cId="3456335139" sldId="266"/>
            <ac:spMk id="3" creationId="{27C9A597-10DC-4B4D-8100-217FAE654F47}"/>
          </ac:spMkLst>
        </pc:spChg>
        <pc:spChg chg="add mod ord">
          <ac:chgData name="Lipani, Aldo" userId="3d811883-7188-4056-86e4-ebeb30c53017" providerId="ADAL" clId="{9FEE3B51-EC45-CB4C-913F-B679E428E209}" dt="2020-10-03T23:08:16.228" v="1299" actId="20577"/>
          <ac:spMkLst>
            <pc:docMk/>
            <pc:sldMk cId="3456335139" sldId="266"/>
            <ac:spMk id="4" creationId="{C4D753C5-CEEF-C14E-9B85-B5672B9B5C0F}"/>
          </ac:spMkLst>
        </pc:spChg>
        <pc:spChg chg="add mod ord">
          <ac:chgData name="Lipani, Aldo" userId="3d811883-7188-4056-86e4-ebeb30c53017" providerId="ADAL" clId="{9FEE3B51-EC45-CB4C-913F-B679E428E209}" dt="2020-10-03T23:22:23.986" v="1386" actId="20577"/>
          <ac:spMkLst>
            <pc:docMk/>
            <pc:sldMk cId="3456335139" sldId="266"/>
            <ac:spMk id="5" creationId="{D5FC8405-DAF2-8643-B03F-327DE304E220}"/>
          </ac:spMkLst>
        </pc:spChg>
      </pc:sldChg>
      <pc:sldChg chg="addSp delSp modSp add mod">
        <pc:chgData name="Lipani, Aldo" userId="3d811883-7188-4056-86e4-ebeb30c53017" providerId="ADAL" clId="{9FEE3B51-EC45-CB4C-913F-B679E428E209}" dt="2020-10-03T23:42:27.821" v="1422" actId="1076"/>
        <pc:sldMkLst>
          <pc:docMk/>
          <pc:sldMk cId="794554592" sldId="267"/>
        </pc:sldMkLst>
        <pc:spChg chg="add del">
          <ac:chgData name="Lipani, Aldo" userId="3d811883-7188-4056-86e4-ebeb30c53017" providerId="ADAL" clId="{9FEE3B51-EC45-CB4C-913F-B679E428E209}" dt="2020-10-03T23:38:18.250" v="1413"/>
          <ac:spMkLst>
            <pc:docMk/>
            <pc:sldMk cId="794554592" sldId="267"/>
            <ac:spMk id="2" creationId="{EBECFC86-DF40-DD40-8BF7-5CA6946CA823}"/>
          </ac:spMkLst>
        </pc:spChg>
        <pc:spChg chg="add del">
          <ac:chgData name="Lipani, Aldo" userId="3d811883-7188-4056-86e4-ebeb30c53017" providerId="ADAL" clId="{9FEE3B51-EC45-CB4C-913F-B679E428E209}" dt="2020-10-03T23:38:20.829" v="1415"/>
          <ac:spMkLst>
            <pc:docMk/>
            <pc:sldMk cId="794554592" sldId="267"/>
            <ac:spMk id="3" creationId="{C6B7E7E7-E6E2-364A-8DE7-D98FB1D13BB2}"/>
          </ac:spMkLst>
        </pc:spChg>
        <pc:spChg chg="mod">
          <ac:chgData name="Lipani, Aldo" userId="3d811883-7188-4056-86e4-ebeb30c53017" providerId="ADAL" clId="{9FEE3B51-EC45-CB4C-913F-B679E428E209}" dt="2020-10-03T23:25:56.548" v="1408" actId="20577"/>
          <ac:spMkLst>
            <pc:docMk/>
            <pc:sldMk cId="794554592" sldId="267"/>
            <ac:spMk id="4" creationId="{C4D753C5-CEEF-C14E-9B85-B5672B9B5C0F}"/>
          </ac:spMkLst>
        </pc:spChg>
        <pc:spChg chg="mod">
          <ac:chgData name="Lipani, Aldo" userId="3d811883-7188-4056-86e4-ebeb30c53017" providerId="ADAL" clId="{9FEE3B51-EC45-CB4C-913F-B679E428E209}" dt="2020-10-03T23:26:00.330" v="1411" actId="20577"/>
          <ac:spMkLst>
            <pc:docMk/>
            <pc:sldMk cId="794554592" sldId="267"/>
            <ac:spMk id="5" creationId="{D5FC8405-DAF2-8643-B03F-327DE304E220}"/>
          </ac:spMkLst>
        </pc:spChg>
        <pc:spChg chg="add mod">
          <ac:chgData name="Lipani, Aldo" userId="3d811883-7188-4056-86e4-ebeb30c53017" providerId="ADAL" clId="{9FEE3B51-EC45-CB4C-913F-B679E428E209}" dt="2020-10-03T23:42:23.370" v="1420" actId="1076"/>
          <ac:spMkLst>
            <pc:docMk/>
            <pc:sldMk cId="794554592" sldId="267"/>
            <ac:spMk id="6" creationId="{CCAEF496-CA09-714C-A5ED-3FFE7630EA64}"/>
          </ac:spMkLst>
        </pc:spChg>
        <pc:spChg chg="add mod">
          <ac:chgData name="Lipani, Aldo" userId="3d811883-7188-4056-86e4-ebeb30c53017" providerId="ADAL" clId="{9FEE3B51-EC45-CB4C-913F-B679E428E209}" dt="2020-10-03T23:42:27.821" v="1422" actId="1076"/>
          <ac:spMkLst>
            <pc:docMk/>
            <pc:sldMk cId="794554592" sldId="267"/>
            <ac:spMk id="7" creationId="{8E9F4BEC-6497-A042-99BA-2D5440DCFC44}"/>
          </ac:spMkLst>
        </pc:spChg>
        <pc:picChg chg="add del">
          <ac:chgData name="Lipani, Aldo" userId="3d811883-7188-4056-86e4-ebeb30c53017" providerId="ADAL" clId="{9FEE3B51-EC45-CB4C-913F-B679E428E209}" dt="2020-10-03T23:38:18.250" v="1413"/>
          <ac:picMkLst>
            <pc:docMk/>
            <pc:sldMk cId="794554592" sldId="267"/>
            <ac:picMk id="1026" creationId="{DABDB885-E1B8-874F-B74A-9AF4C3F61BAB}"/>
          </ac:picMkLst>
        </pc:picChg>
        <pc:picChg chg="add del">
          <ac:chgData name="Lipani, Aldo" userId="3d811883-7188-4056-86e4-ebeb30c53017" providerId="ADAL" clId="{9FEE3B51-EC45-CB4C-913F-B679E428E209}" dt="2020-10-03T23:38:20.829" v="1415"/>
          <ac:picMkLst>
            <pc:docMk/>
            <pc:sldMk cId="794554592" sldId="267"/>
            <ac:picMk id="1028" creationId="{F1583758-7F39-714D-AE49-5D644AABCC5B}"/>
          </ac:picMkLst>
        </pc:picChg>
        <pc:picChg chg="add mod">
          <ac:chgData name="Lipani, Aldo" userId="3d811883-7188-4056-86e4-ebeb30c53017" providerId="ADAL" clId="{9FEE3B51-EC45-CB4C-913F-B679E428E209}" dt="2020-10-03T23:38:32.924" v="1418" actId="1076"/>
          <ac:picMkLst>
            <pc:docMk/>
            <pc:sldMk cId="794554592" sldId="267"/>
            <ac:picMk id="1030" creationId="{19D53B4A-EFC7-7447-BF15-D4E1093C35EF}"/>
          </ac:picMkLst>
        </pc:picChg>
      </pc:sldChg>
      <pc:sldChg chg="addSp delSp modSp add mod setBg modClrScheme chgLayout">
        <pc:chgData name="Lipani, Aldo" userId="3d811883-7188-4056-86e4-ebeb30c53017" providerId="ADAL" clId="{9FEE3B51-EC45-CB4C-913F-B679E428E209}" dt="2020-10-06T21:07:04.139" v="1426" actId="478"/>
        <pc:sldMkLst>
          <pc:docMk/>
          <pc:sldMk cId="587861350" sldId="302"/>
        </pc:sldMkLst>
        <pc:spChg chg="add del mod ord">
          <ac:chgData name="Lipani, Aldo" userId="3d811883-7188-4056-86e4-ebeb30c53017" providerId="ADAL" clId="{9FEE3B51-EC45-CB4C-913F-B679E428E209}" dt="2020-10-06T21:07:04.139" v="1426" actId="478"/>
          <ac:spMkLst>
            <pc:docMk/>
            <pc:sldMk cId="587861350" sldId="302"/>
            <ac:spMk id="6" creationId="{641A88C4-C133-2544-9C9E-57FA706A5143}"/>
          </ac:spMkLst>
        </pc:spChg>
        <pc:spChg chg="mod ord">
          <ac:chgData name="Lipani, Aldo" userId="3d811883-7188-4056-86e4-ebeb30c53017" providerId="ADAL" clId="{9FEE3B51-EC45-CB4C-913F-B679E428E209}" dt="2020-10-06T21:06:59.770" v="1425" actId="700"/>
          <ac:spMkLst>
            <pc:docMk/>
            <pc:sldMk cId="587861350" sldId="302"/>
            <ac:spMk id="50" creationId="{00000000-0000-0000-0000-000000000000}"/>
          </ac:spMkLst>
        </pc:spChg>
      </pc:sldChg>
      <pc:sldChg chg="modSp add mod setBg modClrScheme chgLayout">
        <pc:chgData name="Lipani, Aldo" userId="3d811883-7188-4056-86e4-ebeb30c53017" providerId="ADAL" clId="{9FEE3B51-EC45-CB4C-913F-B679E428E209}" dt="2020-10-06T21:07:22.415" v="1428" actId="700"/>
        <pc:sldMkLst>
          <pc:docMk/>
          <pc:sldMk cId="2964058649" sldId="303"/>
        </pc:sldMkLst>
        <pc:spChg chg="mod ord">
          <ac:chgData name="Lipani, Aldo" userId="3d811883-7188-4056-86e4-ebeb30c53017" providerId="ADAL" clId="{9FEE3B51-EC45-CB4C-913F-B679E428E209}" dt="2020-10-06T21:07:22.415" v="1428" actId="700"/>
          <ac:spMkLst>
            <pc:docMk/>
            <pc:sldMk cId="2964058649" sldId="303"/>
            <ac:spMk id="50" creationId="{00000000-0000-0000-0000-000000000000}"/>
          </ac:spMkLst>
        </pc:spChg>
      </pc:sldChg>
      <pc:sldChg chg="add setBg">
        <pc:chgData name="Lipani, Aldo" userId="3d811883-7188-4056-86e4-ebeb30c53017" providerId="ADAL" clId="{9FEE3B51-EC45-CB4C-913F-B679E428E209}" dt="2020-10-06T21:10:13.176" v="1429"/>
        <pc:sldMkLst>
          <pc:docMk/>
          <pc:sldMk cId="2048622189" sldId="304"/>
        </pc:sldMkLst>
      </pc:sldChg>
      <pc:sldChg chg="add setBg">
        <pc:chgData name="Lipani, Aldo" userId="3d811883-7188-4056-86e4-ebeb30c53017" providerId="ADAL" clId="{9FEE3B51-EC45-CB4C-913F-B679E428E209}" dt="2020-10-06T21:10:13.176" v="1429"/>
        <pc:sldMkLst>
          <pc:docMk/>
          <pc:sldMk cId="4055329630" sldId="306"/>
        </pc:sldMkLst>
      </pc:sldChg>
      <pc:sldChg chg="add setBg">
        <pc:chgData name="Lipani, Aldo" userId="3d811883-7188-4056-86e4-ebeb30c53017" providerId="ADAL" clId="{9FEE3B51-EC45-CB4C-913F-B679E428E209}" dt="2020-10-06T21:10:13.176" v="1429"/>
        <pc:sldMkLst>
          <pc:docMk/>
          <pc:sldMk cId="783949406" sldId="307"/>
        </pc:sldMkLst>
      </pc:sldChg>
      <pc:sldChg chg="addSp delSp modSp add mod setBg modClrScheme delAnim modAnim chgLayout">
        <pc:chgData name="Lipani, Aldo" userId="3d811883-7188-4056-86e4-ebeb30c53017" providerId="ADAL" clId="{9FEE3B51-EC45-CB4C-913F-B679E428E209}" dt="2020-10-06T21:15:55.059" v="1552" actId="1076"/>
        <pc:sldMkLst>
          <pc:docMk/>
          <pc:sldMk cId="2098478111" sldId="308"/>
        </pc:sldMkLst>
        <pc:spChg chg="add mod">
          <ac:chgData name="Lipani, Aldo" userId="3d811883-7188-4056-86e4-ebeb30c53017" providerId="ADAL" clId="{9FEE3B51-EC45-CB4C-913F-B679E428E209}" dt="2020-10-06T21:15:55.059" v="1552" actId="1076"/>
          <ac:spMkLst>
            <pc:docMk/>
            <pc:sldMk cId="2098478111" sldId="308"/>
            <ac:spMk id="3" creationId="{54E1AB80-16E8-8D42-8439-84B92011340B}"/>
          </ac:spMkLst>
        </pc:spChg>
        <pc:spChg chg="del mod">
          <ac:chgData name="Lipani, Aldo" userId="3d811883-7188-4056-86e4-ebeb30c53017" providerId="ADAL" clId="{9FEE3B51-EC45-CB4C-913F-B679E428E209}" dt="2020-10-06T21:13:35.459" v="1510" actId="12084"/>
          <ac:spMkLst>
            <pc:docMk/>
            <pc:sldMk cId="2098478111" sldId="308"/>
            <ac:spMk id="4" creationId="{091A0035-53A9-0942-8C27-FC89411471FD}"/>
          </ac:spMkLst>
        </pc:spChg>
        <pc:spChg chg="del mod">
          <ac:chgData name="Lipani, Aldo" userId="3d811883-7188-4056-86e4-ebeb30c53017" providerId="ADAL" clId="{9FEE3B51-EC45-CB4C-913F-B679E428E209}" dt="2020-10-06T21:12:45.883" v="1495" actId="478"/>
          <ac:spMkLst>
            <pc:docMk/>
            <pc:sldMk cId="2098478111" sldId="308"/>
            <ac:spMk id="9" creationId="{32BB0B2E-6A1D-3F4C-B1B7-B6FA97DA7288}"/>
          </ac:spMkLst>
        </pc:spChg>
        <pc:spChg chg="del">
          <ac:chgData name="Lipani, Aldo" userId="3d811883-7188-4056-86e4-ebeb30c53017" providerId="ADAL" clId="{9FEE3B51-EC45-CB4C-913F-B679E428E209}" dt="2020-10-06T21:12:47.221" v="1496" actId="478"/>
          <ac:spMkLst>
            <pc:docMk/>
            <pc:sldMk cId="2098478111" sldId="308"/>
            <ac:spMk id="10" creationId="{A92AEDF2-EB40-1144-AB58-FC504C5E37C1}"/>
          </ac:spMkLst>
        </pc:spChg>
        <pc:spChg chg="mod ord">
          <ac:chgData name="Lipani, Aldo" userId="3d811883-7188-4056-86e4-ebeb30c53017" providerId="ADAL" clId="{9FEE3B51-EC45-CB4C-913F-B679E428E209}" dt="2020-10-06T21:15:47.515" v="1550" actId="20577"/>
          <ac:spMkLst>
            <pc:docMk/>
            <pc:sldMk cId="2098478111" sldId="308"/>
            <ac:spMk id="66" creationId="{00000000-0000-0000-0000-000000000000}"/>
          </ac:spMkLst>
        </pc:spChg>
        <pc:graphicFrameChg chg="add del mod">
          <ac:chgData name="Lipani, Aldo" userId="3d811883-7188-4056-86e4-ebeb30c53017" providerId="ADAL" clId="{9FEE3B51-EC45-CB4C-913F-B679E428E209}" dt="2020-10-06T21:15:39.751" v="1520" actId="478"/>
          <ac:graphicFrameMkLst>
            <pc:docMk/>
            <pc:sldMk cId="2098478111" sldId="308"/>
            <ac:graphicFrameMk id="2" creationId="{BF041528-C06E-9F4B-82A7-4490C43D22EF}"/>
          </ac:graphicFrameMkLst>
        </pc:graphicFrameChg>
      </pc:sldChg>
      <pc:sldChg chg="addSp modSp add mod modClrScheme chgLayout">
        <pc:chgData name="Lipani, Aldo" userId="3d811883-7188-4056-86e4-ebeb30c53017" providerId="ADAL" clId="{9FEE3B51-EC45-CB4C-913F-B679E428E209}" dt="2020-10-06T21:15:04.756" v="1518" actId="700"/>
        <pc:sldMkLst>
          <pc:docMk/>
          <pc:sldMk cId="3794861461" sldId="309"/>
        </pc:sldMkLst>
        <pc:spChg chg="add mod ord">
          <ac:chgData name="Lipani, Aldo" userId="3d811883-7188-4056-86e4-ebeb30c53017" providerId="ADAL" clId="{9FEE3B51-EC45-CB4C-913F-B679E428E209}" dt="2020-10-06T21:15:04.756" v="1518" actId="700"/>
          <ac:spMkLst>
            <pc:docMk/>
            <pc:sldMk cId="3794861461" sldId="309"/>
            <ac:spMk id="2" creationId="{6B053EF5-6C72-294D-B830-094665CF85C2}"/>
          </ac:spMkLst>
        </pc:spChg>
        <pc:spChg chg="mod ord">
          <ac:chgData name="Lipani, Aldo" userId="3d811883-7188-4056-86e4-ebeb30c53017" providerId="ADAL" clId="{9FEE3B51-EC45-CB4C-913F-B679E428E209}" dt="2020-10-06T21:15:04.756" v="1518" actId="700"/>
          <ac:spMkLst>
            <pc:docMk/>
            <pc:sldMk cId="3794861461" sldId="309"/>
            <ac:spMk id="66" creationId="{00000000-0000-0000-0000-000000000000}"/>
          </ac:spMkLst>
        </pc:spChg>
      </pc:sldChg>
      <pc:sldChg chg="add">
        <pc:chgData name="Lipani, Aldo" userId="3d811883-7188-4056-86e4-ebeb30c53017" providerId="ADAL" clId="{9FEE3B51-EC45-CB4C-913F-B679E428E209}" dt="2020-10-06T21:15:34.178" v="1519" actId="2890"/>
        <pc:sldMkLst>
          <pc:docMk/>
          <pc:sldMk cId="193877796" sldId="310"/>
        </pc:sldMkLst>
      </pc:sldChg>
      <pc:sldChg chg="addSp delSp modSp add mod delAnim chgLayout">
        <pc:chgData name="Lipani, Aldo" userId="3d811883-7188-4056-86e4-ebeb30c53017" providerId="ADAL" clId="{9FEE3B51-EC45-CB4C-913F-B679E428E209}" dt="2020-10-06T21:17:05.624" v="1577"/>
        <pc:sldMkLst>
          <pc:docMk/>
          <pc:sldMk cId="105589881" sldId="311"/>
        </pc:sldMkLst>
        <pc:spChg chg="del">
          <ac:chgData name="Lipani, Aldo" userId="3d811883-7188-4056-86e4-ebeb30c53017" providerId="ADAL" clId="{9FEE3B51-EC45-CB4C-913F-B679E428E209}" dt="2020-10-06T21:16:56.572" v="1571" actId="478"/>
          <ac:spMkLst>
            <pc:docMk/>
            <pc:sldMk cId="105589881" sldId="311"/>
            <ac:spMk id="2" creationId="{6B053EF5-6C72-294D-B830-094665CF85C2}"/>
          </ac:spMkLst>
        </pc:spChg>
        <pc:spChg chg="add del mod">
          <ac:chgData name="Lipani, Aldo" userId="3d811883-7188-4056-86e4-ebeb30c53017" providerId="ADAL" clId="{9FEE3B51-EC45-CB4C-913F-B679E428E209}" dt="2020-10-06T21:17:02.259" v="1576" actId="6264"/>
          <ac:spMkLst>
            <pc:docMk/>
            <pc:sldMk cId="105589881" sldId="311"/>
            <ac:spMk id="3" creationId="{F7BDB898-D241-2343-8B85-B3D73AFA4BC3}"/>
          </ac:spMkLst>
        </pc:spChg>
        <pc:spChg chg="del">
          <ac:chgData name="Lipani, Aldo" userId="3d811883-7188-4056-86e4-ebeb30c53017" providerId="ADAL" clId="{9FEE3B51-EC45-CB4C-913F-B679E428E209}" dt="2020-10-06T21:16:58.125" v="1572" actId="478"/>
          <ac:spMkLst>
            <pc:docMk/>
            <pc:sldMk cId="105589881" sldId="311"/>
            <ac:spMk id="4" creationId="{091A0035-53A9-0942-8C27-FC89411471FD}"/>
          </ac:spMkLst>
        </pc:spChg>
        <pc:spChg chg="add mod ord">
          <ac:chgData name="Lipani, Aldo" userId="3d811883-7188-4056-86e4-ebeb30c53017" providerId="ADAL" clId="{9FEE3B51-EC45-CB4C-913F-B679E428E209}" dt="2020-10-06T21:17:05.624" v="1577"/>
          <ac:spMkLst>
            <pc:docMk/>
            <pc:sldMk cId="105589881" sldId="311"/>
            <ac:spMk id="5" creationId="{875A5B15-9B6C-FA4B-9FE0-A89B3B0BAB22}"/>
          </ac:spMkLst>
        </pc:spChg>
        <pc:spChg chg="del">
          <ac:chgData name="Lipani, Aldo" userId="3d811883-7188-4056-86e4-ebeb30c53017" providerId="ADAL" clId="{9FEE3B51-EC45-CB4C-913F-B679E428E209}" dt="2020-10-06T21:16:59.213" v="1573" actId="478"/>
          <ac:spMkLst>
            <pc:docMk/>
            <pc:sldMk cId="105589881" sldId="311"/>
            <ac:spMk id="9" creationId="{32BB0B2E-6A1D-3F4C-B1B7-B6FA97DA7288}"/>
          </ac:spMkLst>
        </pc:spChg>
        <pc:spChg chg="del mod">
          <ac:chgData name="Lipani, Aldo" userId="3d811883-7188-4056-86e4-ebeb30c53017" providerId="ADAL" clId="{9FEE3B51-EC45-CB4C-913F-B679E428E209}" dt="2020-10-06T21:17:00.994" v="1575" actId="478"/>
          <ac:spMkLst>
            <pc:docMk/>
            <pc:sldMk cId="105589881" sldId="311"/>
            <ac:spMk id="10" creationId="{A92AEDF2-EB40-1144-AB58-FC504C5E37C1}"/>
          </ac:spMkLst>
        </pc:spChg>
        <pc:spChg chg="mod ord">
          <ac:chgData name="Lipani, Aldo" userId="3d811883-7188-4056-86e4-ebeb30c53017" providerId="ADAL" clId="{9FEE3B51-EC45-CB4C-913F-B679E428E209}" dt="2020-10-06T21:17:02.259" v="1576" actId="6264"/>
          <ac:spMkLst>
            <pc:docMk/>
            <pc:sldMk cId="105589881" sldId="311"/>
            <ac:spMk id="66" creationId="{00000000-0000-0000-0000-000000000000}"/>
          </ac:spMkLst>
        </pc:spChg>
      </pc:sldChg>
      <pc:sldChg chg="modSp add">
        <pc:chgData name="Lipani, Aldo" userId="3d811883-7188-4056-86e4-ebeb30c53017" providerId="ADAL" clId="{9FEE3B51-EC45-CB4C-913F-B679E428E209}" dt="2020-10-06T21:17:44.760" v="1597"/>
        <pc:sldMkLst>
          <pc:docMk/>
          <pc:sldMk cId="2217987737" sldId="312"/>
        </pc:sldMkLst>
        <pc:spChg chg="mod">
          <ac:chgData name="Lipani, Aldo" userId="3d811883-7188-4056-86e4-ebeb30c53017" providerId="ADAL" clId="{9FEE3B51-EC45-CB4C-913F-B679E428E209}" dt="2020-10-06T21:17:44.760" v="1597"/>
          <ac:spMkLst>
            <pc:docMk/>
            <pc:sldMk cId="2217987737" sldId="312"/>
            <ac:spMk id="5" creationId="{875A5B15-9B6C-FA4B-9FE0-A89B3B0BAB22}"/>
          </ac:spMkLst>
        </pc:spChg>
        <pc:spChg chg="mod">
          <ac:chgData name="Lipani, Aldo" userId="3d811883-7188-4056-86e4-ebeb30c53017" providerId="ADAL" clId="{9FEE3B51-EC45-CB4C-913F-B679E428E209}" dt="2020-10-06T21:17:39.734" v="1596" actId="20577"/>
          <ac:spMkLst>
            <pc:docMk/>
            <pc:sldMk cId="2217987737" sldId="312"/>
            <ac:spMk id="66" creationId="{00000000-0000-0000-0000-000000000000}"/>
          </ac:spMkLst>
        </pc:spChg>
      </pc:sldChg>
      <pc:sldChg chg="add">
        <pc:chgData name="Lipani, Aldo" userId="3d811883-7188-4056-86e4-ebeb30c53017" providerId="ADAL" clId="{9FEE3B51-EC45-CB4C-913F-B679E428E209}" dt="2020-10-06T21:17:47.241" v="1598" actId="2890"/>
        <pc:sldMkLst>
          <pc:docMk/>
          <pc:sldMk cId="2291945635" sldId="313"/>
        </pc:sldMkLst>
      </pc:sldChg>
      <pc:sldChg chg="add del setBg">
        <pc:chgData name="Lipani, Aldo" userId="3d811883-7188-4056-86e4-ebeb30c53017" providerId="ADAL" clId="{9FEE3B51-EC45-CB4C-913F-B679E428E209}" dt="2020-10-03T23:04:33.247" v="1227"/>
        <pc:sldMkLst>
          <pc:docMk/>
          <pc:sldMk cId="1569081656" sldId="734"/>
        </pc:sldMkLst>
      </pc:sldChg>
    </pc:docChg>
  </pc:docChgLst>
  <pc:docChgLst>
    <pc:chgData name="Lipani, Aldo" userId="3d811883-7188-4056-86e4-ebeb30c53017" providerId="ADAL" clId="{394009DF-8DBB-3242-85B3-039FE5A7243E}"/>
    <pc:docChg chg="undo custSel addSld delSld modSld">
      <pc:chgData name="Lipani, Aldo" userId="3d811883-7188-4056-86e4-ebeb30c53017" providerId="ADAL" clId="{394009DF-8DBB-3242-85B3-039FE5A7243E}" dt="2020-10-06T22:18:05.377" v="476" actId="2890"/>
      <pc:docMkLst>
        <pc:docMk/>
      </pc:docMkLst>
      <pc:sldChg chg="modSp add del mod">
        <pc:chgData name="Lipani, Aldo" userId="3d811883-7188-4056-86e4-ebeb30c53017" providerId="ADAL" clId="{394009DF-8DBB-3242-85B3-039FE5A7243E}" dt="2020-10-06T22:13:41.538" v="47" actId="2696"/>
        <pc:sldMkLst>
          <pc:docMk/>
          <pc:sldMk cId="936308896" sldId="256"/>
        </pc:sldMkLst>
        <pc:spChg chg="mod">
          <ac:chgData name="Lipani, Aldo" userId="3d811883-7188-4056-86e4-ebeb30c53017" providerId="ADAL" clId="{394009DF-8DBB-3242-85B3-039FE5A7243E}" dt="2020-10-06T22:13:30.147" v="16" actId="20577"/>
          <ac:spMkLst>
            <pc:docMk/>
            <pc:sldMk cId="936308896" sldId="256"/>
            <ac:spMk id="6" creationId="{3ACAE145-F0B1-CE44-9147-C4BD2A18800B}"/>
          </ac:spMkLst>
        </pc:spChg>
      </pc:sldChg>
      <pc:sldChg chg="addSp delSp modSp add mod chgLayout">
        <pc:chgData name="Lipani, Aldo" userId="3d811883-7188-4056-86e4-ebeb30c53017" providerId="ADAL" clId="{394009DF-8DBB-3242-85B3-039FE5A7243E}" dt="2020-10-06T22:15:10.018" v="203" actId="20577"/>
        <pc:sldMkLst>
          <pc:docMk/>
          <pc:sldMk cId="1333199065" sldId="257"/>
        </pc:sldMkLst>
        <pc:spChg chg="del">
          <ac:chgData name="Lipani, Aldo" userId="3d811883-7188-4056-86e4-ebeb30c53017" providerId="ADAL" clId="{394009DF-8DBB-3242-85B3-039FE5A7243E}" dt="2020-10-06T22:13:59.325" v="61" actId="700"/>
          <ac:spMkLst>
            <pc:docMk/>
            <pc:sldMk cId="1333199065" sldId="257"/>
            <ac:spMk id="2" creationId="{57C8B182-244E-DE4E-BD8F-5AE4524111A6}"/>
          </ac:spMkLst>
        </pc:spChg>
        <pc:spChg chg="del">
          <ac:chgData name="Lipani, Aldo" userId="3d811883-7188-4056-86e4-ebeb30c53017" providerId="ADAL" clId="{394009DF-8DBB-3242-85B3-039FE5A7243E}" dt="2020-10-06T22:13:59.325" v="61" actId="700"/>
          <ac:spMkLst>
            <pc:docMk/>
            <pc:sldMk cId="1333199065" sldId="257"/>
            <ac:spMk id="3" creationId="{9A1C2AE7-67E4-9749-AE03-E0EFCC8270E7}"/>
          </ac:spMkLst>
        </pc:spChg>
        <pc:spChg chg="add mod ord">
          <ac:chgData name="Lipani, Aldo" userId="3d811883-7188-4056-86e4-ebeb30c53017" providerId="ADAL" clId="{394009DF-8DBB-3242-85B3-039FE5A7243E}" dt="2020-10-06T22:15:10.018" v="203" actId="20577"/>
          <ac:spMkLst>
            <pc:docMk/>
            <pc:sldMk cId="1333199065" sldId="257"/>
            <ac:spMk id="4" creationId="{EF105FD8-3D4A-D841-A43D-F55CB95F4D0E}"/>
          </ac:spMkLst>
        </pc:spChg>
        <pc:spChg chg="add mod ord">
          <ac:chgData name="Lipani, Aldo" userId="3d811883-7188-4056-86e4-ebeb30c53017" providerId="ADAL" clId="{394009DF-8DBB-3242-85B3-039FE5A7243E}" dt="2020-10-06T22:15:04.194" v="180" actId="313"/>
          <ac:spMkLst>
            <pc:docMk/>
            <pc:sldMk cId="1333199065" sldId="257"/>
            <ac:spMk id="5" creationId="{58F200FB-DEA3-BF42-9B0F-C63779500622}"/>
          </ac:spMkLst>
        </pc:spChg>
      </pc:sldChg>
      <pc:sldChg chg="add del">
        <pc:chgData name="Lipani, Aldo" userId="3d811883-7188-4056-86e4-ebeb30c53017" providerId="ADAL" clId="{394009DF-8DBB-3242-85B3-039FE5A7243E}" dt="2020-10-06T22:13:51.619" v="59" actId="2890"/>
        <pc:sldMkLst>
          <pc:docMk/>
          <pc:sldMk cId="1634778572" sldId="257"/>
        </pc:sldMkLst>
      </pc:sldChg>
      <pc:sldChg chg="del">
        <pc:chgData name="Lipani, Aldo" userId="3d811883-7188-4056-86e4-ebeb30c53017" providerId="ADAL" clId="{394009DF-8DBB-3242-85B3-039FE5A7243E}" dt="2020-10-06T22:13:33.739" v="17" actId="2696"/>
        <pc:sldMkLst>
          <pc:docMk/>
          <pc:sldMk cId="3839921929" sldId="257"/>
        </pc:sldMkLst>
      </pc:sldChg>
      <pc:sldChg chg="modSp add mod">
        <pc:chgData name="Lipani, Aldo" userId="3d811883-7188-4056-86e4-ebeb30c53017" providerId="ADAL" clId="{394009DF-8DBB-3242-85B3-039FE5A7243E}" dt="2020-10-06T22:16:18.917" v="256" actId="20577"/>
        <pc:sldMkLst>
          <pc:docMk/>
          <pc:sldMk cId="3672666340" sldId="258"/>
        </pc:sldMkLst>
        <pc:spChg chg="mod">
          <ac:chgData name="Lipani, Aldo" userId="3d811883-7188-4056-86e4-ebeb30c53017" providerId="ADAL" clId="{394009DF-8DBB-3242-85B3-039FE5A7243E}" dt="2020-10-06T22:16:18.917" v="256" actId="20577"/>
          <ac:spMkLst>
            <pc:docMk/>
            <pc:sldMk cId="3672666340" sldId="258"/>
            <ac:spMk id="2" creationId="{77751650-D89D-8D4B-9FAD-80487AD22D12}"/>
          </ac:spMkLst>
        </pc:spChg>
      </pc:sldChg>
      <pc:sldChg chg="del">
        <pc:chgData name="Lipani, Aldo" userId="3d811883-7188-4056-86e4-ebeb30c53017" providerId="ADAL" clId="{394009DF-8DBB-3242-85B3-039FE5A7243E}" dt="2020-10-06T22:13:34.169" v="18" actId="2696"/>
        <pc:sldMkLst>
          <pc:docMk/>
          <pc:sldMk cId="4139239258" sldId="258"/>
        </pc:sldMkLst>
      </pc:sldChg>
      <pc:sldChg chg="modSp add mod">
        <pc:chgData name="Lipani, Aldo" userId="3d811883-7188-4056-86e4-ebeb30c53017" providerId="ADAL" clId="{394009DF-8DBB-3242-85B3-039FE5A7243E}" dt="2020-10-06T22:16:35.693" v="287" actId="20577"/>
        <pc:sldMkLst>
          <pc:docMk/>
          <pc:sldMk cId="961122649" sldId="259"/>
        </pc:sldMkLst>
        <pc:spChg chg="mod">
          <ac:chgData name="Lipani, Aldo" userId="3d811883-7188-4056-86e4-ebeb30c53017" providerId="ADAL" clId="{394009DF-8DBB-3242-85B3-039FE5A7243E}" dt="2020-10-06T22:16:35.693" v="287" actId="20577"/>
          <ac:spMkLst>
            <pc:docMk/>
            <pc:sldMk cId="961122649" sldId="259"/>
            <ac:spMk id="2" creationId="{102EB4A0-3FB3-B04E-A615-A4783EFF01D8}"/>
          </ac:spMkLst>
        </pc:spChg>
      </pc:sldChg>
      <pc:sldChg chg="del">
        <pc:chgData name="Lipani, Aldo" userId="3d811883-7188-4056-86e4-ebeb30c53017" providerId="ADAL" clId="{394009DF-8DBB-3242-85B3-039FE5A7243E}" dt="2020-10-06T22:13:34.661" v="19" actId="2696"/>
        <pc:sldMkLst>
          <pc:docMk/>
          <pc:sldMk cId="3813812169" sldId="259"/>
        </pc:sldMkLst>
      </pc:sldChg>
      <pc:sldChg chg="modSp add mod">
        <pc:chgData name="Lipani, Aldo" userId="3d811883-7188-4056-86e4-ebeb30c53017" providerId="ADAL" clId="{394009DF-8DBB-3242-85B3-039FE5A7243E}" dt="2020-10-06T22:16:53.160" v="321" actId="20577"/>
        <pc:sldMkLst>
          <pc:docMk/>
          <pc:sldMk cId="4801027" sldId="260"/>
        </pc:sldMkLst>
        <pc:spChg chg="mod">
          <ac:chgData name="Lipani, Aldo" userId="3d811883-7188-4056-86e4-ebeb30c53017" providerId="ADAL" clId="{394009DF-8DBB-3242-85B3-039FE5A7243E}" dt="2020-10-06T22:16:53.160" v="321" actId="20577"/>
          <ac:spMkLst>
            <pc:docMk/>
            <pc:sldMk cId="4801027" sldId="260"/>
            <ac:spMk id="2" creationId="{5FE966AC-9D2A-7047-B442-E333860043A6}"/>
          </ac:spMkLst>
        </pc:spChg>
      </pc:sldChg>
      <pc:sldChg chg="del">
        <pc:chgData name="Lipani, Aldo" userId="3d811883-7188-4056-86e4-ebeb30c53017" providerId="ADAL" clId="{394009DF-8DBB-3242-85B3-039FE5A7243E}" dt="2020-10-06T22:13:34.782" v="20" actId="2696"/>
        <pc:sldMkLst>
          <pc:docMk/>
          <pc:sldMk cId="477663429" sldId="260"/>
        </pc:sldMkLst>
      </pc:sldChg>
      <pc:sldChg chg="modSp add mod">
        <pc:chgData name="Lipani, Aldo" userId="3d811883-7188-4056-86e4-ebeb30c53017" providerId="ADAL" clId="{394009DF-8DBB-3242-85B3-039FE5A7243E}" dt="2020-10-06T22:17:19.065" v="392" actId="20577"/>
        <pc:sldMkLst>
          <pc:docMk/>
          <pc:sldMk cId="784911702" sldId="261"/>
        </pc:sldMkLst>
        <pc:spChg chg="mod">
          <ac:chgData name="Lipani, Aldo" userId="3d811883-7188-4056-86e4-ebeb30c53017" providerId="ADAL" clId="{394009DF-8DBB-3242-85B3-039FE5A7243E}" dt="2020-10-06T22:17:19.065" v="392" actId="20577"/>
          <ac:spMkLst>
            <pc:docMk/>
            <pc:sldMk cId="784911702" sldId="261"/>
            <ac:spMk id="2" creationId="{BF53B92D-E6AD-F847-B1F7-F5708456D2F2}"/>
          </ac:spMkLst>
        </pc:spChg>
      </pc:sldChg>
      <pc:sldChg chg="del">
        <pc:chgData name="Lipani, Aldo" userId="3d811883-7188-4056-86e4-ebeb30c53017" providerId="ADAL" clId="{394009DF-8DBB-3242-85B3-039FE5A7243E}" dt="2020-10-06T22:13:34.817" v="21" actId="2696"/>
        <pc:sldMkLst>
          <pc:docMk/>
          <pc:sldMk cId="2295103705" sldId="261"/>
        </pc:sldMkLst>
      </pc:sldChg>
      <pc:sldChg chg="modSp add mod">
        <pc:chgData name="Lipani, Aldo" userId="3d811883-7188-4056-86e4-ebeb30c53017" providerId="ADAL" clId="{394009DF-8DBB-3242-85B3-039FE5A7243E}" dt="2020-10-06T22:17:40.551" v="437" actId="20577"/>
        <pc:sldMkLst>
          <pc:docMk/>
          <pc:sldMk cId="1664498035" sldId="262"/>
        </pc:sldMkLst>
        <pc:spChg chg="mod">
          <ac:chgData name="Lipani, Aldo" userId="3d811883-7188-4056-86e4-ebeb30c53017" providerId="ADAL" clId="{394009DF-8DBB-3242-85B3-039FE5A7243E}" dt="2020-10-06T22:17:40.551" v="437" actId="20577"/>
          <ac:spMkLst>
            <pc:docMk/>
            <pc:sldMk cId="1664498035" sldId="262"/>
            <ac:spMk id="2" creationId="{BF53B92D-E6AD-F847-B1F7-F5708456D2F2}"/>
          </ac:spMkLst>
        </pc:spChg>
      </pc:sldChg>
      <pc:sldChg chg="del">
        <pc:chgData name="Lipani, Aldo" userId="3d811883-7188-4056-86e4-ebeb30c53017" providerId="ADAL" clId="{394009DF-8DBB-3242-85B3-039FE5A7243E}" dt="2020-10-06T22:13:34.896" v="22" actId="2696"/>
        <pc:sldMkLst>
          <pc:docMk/>
          <pc:sldMk cId="2451599303" sldId="262"/>
        </pc:sldMkLst>
      </pc:sldChg>
      <pc:sldChg chg="del">
        <pc:chgData name="Lipani, Aldo" userId="3d811883-7188-4056-86e4-ebeb30c53017" providerId="ADAL" clId="{394009DF-8DBB-3242-85B3-039FE5A7243E}" dt="2020-10-06T22:13:34.991" v="23" actId="2696"/>
        <pc:sldMkLst>
          <pc:docMk/>
          <pc:sldMk cId="750526278" sldId="263"/>
        </pc:sldMkLst>
      </pc:sldChg>
      <pc:sldChg chg="modSp add mod">
        <pc:chgData name="Lipani, Aldo" userId="3d811883-7188-4056-86e4-ebeb30c53017" providerId="ADAL" clId="{394009DF-8DBB-3242-85B3-039FE5A7243E}" dt="2020-10-06T22:18:02.385" v="475" actId="20577"/>
        <pc:sldMkLst>
          <pc:docMk/>
          <pc:sldMk cId="1786072883" sldId="263"/>
        </pc:sldMkLst>
        <pc:spChg chg="mod">
          <ac:chgData name="Lipani, Aldo" userId="3d811883-7188-4056-86e4-ebeb30c53017" providerId="ADAL" clId="{394009DF-8DBB-3242-85B3-039FE5A7243E}" dt="2020-10-06T22:18:02.385" v="475" actId="20577"/>
          <ac:spMkLst>
            <pc:docMk/>
            <pc:sldMk cId="1786072883" sldId="263"/>
            <ac:spMk id="2" creationId="{BF53B92D-E6AD-F847-B1F7-F5708456D2F2}"/>
          </ac:spMkLst>
        </pc:spChg>
      </pc:sldChg>
      <pc:sldChg chg="add">
        <pc:chgData name="Lipani, Aldo" userId="3d811883-7188-4056-86e4-ebeb30c53017" providerId="ADAL" clId="{394009DF-8DBB-3242-85B3-039FE5A7243E}" dt="2020-10-06T22:18:05.377" v="476" actId="2890"/>
        <pc:sldMkLst>
          <pc:docMk/>
          <pc:sldMk cId="289019521" sldId="264"/>
        </pc:sldMkLst>
      </pc:sldChg>
      <pc:sldChg chg="del">
        <pc:chgData name="Lipani, Aldo" userId="3d811883-7188-4056-86e4-ebeb30c53017" providerId="ADAL" clId="{394009DF-8DBB-3242-85B3-039FE5A7243E}" dt="2020-10-06T22:13:35.071" v="24" actId="2696"/>
        <pc:sldMkLst>
          <pc:docMk/>
          <pc:sldMk cId="3021623273" sldId="264"/>
        </pc:sldMkLst>
      </pc:sldChg>
      <pc:sldChg chg="del">
        <pc:chgData name="Lipani, Aldo" userId="3d811883-7188-4056-86e4-ebeb30c53017" providerId="ADAL" clId="{394009DF-8DBB-3242-85B3-039FE5A7243E}" dt="2020-10-06T22:13:35.340" v="27" actId="2696"/>
        <pc:sldMkLst>
          <pc:docMk/>
          <pc:sldMk cId="2004898809" sldId="265"/>
        </pc:sldMkLst>
      </pc:sldChg>
      <pc:sldChg chg="del">
        <pc:chgData name="Lipani, Aldo" userId="3d811883-7188-4056-86e4-ebeb30c53017" providerId="ADAL" clId="{394009DF-8DBB-3242-85B3-039FE5A7243E}" dt="2020-10-06T22:13:35.192" v="25" actId="2696"/>
        <pc:sldMkLst>
          <pc:docMk/>
          <pc:sldMk cId="3456335139" sldId="266"/>
        </pc:sldMkLst>
      </pc:sldChg>
      <pc:sldChg chg="del">
        <pc:chgData name="Lipani, Aldo" userId="3d811883-7188-4056-86e4-ebeb30c53017" providerId="ADAL" clId="{394009DF-8DBB-3242-85B3-039FE5A7243E}" dt="2020-10-06T22:13:35.220" v="26" actId="2696"/>
        <pc:sldMkLst>
          <pc:docMk/>
          <pc:sldMk cId="794554592" sldId="267"/>
        </pc:sldMkLst>
      </pc:sldChg>
      <pc:sldChg chg="del">
        <pc:chgData name="Lipani, Aldo" userId="3d811883-7188-4056-86e4-ebeb30c53017" providerId="ADAL" clId="{394009DF-8DBB-3242-85B3-039FE5A7243E}" dt="2020-10-06T22:13:35.477" v="28" actId="2696"/>
        <pc:sldMkLst>
          <pc:docMk/>
          <pc:sldMk cId="587861350" sldId="302"/>
        </pc:sldMkLst>
      </pc:sldChg>
      <pc:sldChg chg="del">
        <pc:chgData name="Lipani, Aldo" userId="3d811883-7188-4056-86e4-ebeb30c53017" providerId="ADAL" clId="{394009DF-8DBB-3242-85B3-039FE5A7243E}" dt="2020-10-06T22:13:35.516" v="29" actId="2696"/>
        <pc:sldMkLst>
          <pc:docMk/>
          <pc:sldMk cId="2964058649" sldId="303"/>
        </pc:sldMkLst>
      </pc:sldChg>
      <pc:sldChg chg="add del">
        <pc:chgData name="Lipani, Aldo" userId="3d811883-7188-4056-86e4-ebeb30c53017" providerId="ADAL" clId="{394009DF-8DBB-3242-85B3-039FE5A7243E}" dt="2020-10-06T22:13:44.714" v="50" actId="2696"/>
        <pc:sldMkLst>
          <pc:docMk/>
          <pc:sldMk cId="2048622189" sldId="304"/>
        </pc:sldMkLst>
      </pc:sldChg>
      <pc:sldChg chg="del">
        <pc:chgData name="Lipani, Aldo" userId="3d811883-7188-4056-86e4-ebeb30c53017" providerId="ADAL" clId="{394009DF-8DBB-3242-85B3-039FE5A7243E}" dt="2020-10-06T22:13:35.695" v="31" actId="2696"/>
        <pc:sldMkLst>
          <pc:docMk/>
          <pc:sldMk cId="4055329630" sldId="306"/>
        </pc:sldMkLst>
      </pc:sldChg>
      <pc:sldChg chg="del">
        <pc:chgData name="Lipani, Aldo" userId="3d811883-7188-4056-86e4-ebeb30c53017" providerId="ADAL" clId="{394009DF-8DBB-3242-85B3-039FE5A7243E}" dt="2020-10-06T22:13:35.658" v="30" actId="2696"/>
        <pc:sldMkLst>
          <pc:docMk/>
          <pc:sldMk cId="783949406" sldId="307"/>
        </pc:sldMkLst>
      </pc:sldChg>
      <pc:sldChg chg="add del">
        <pc:chgData name="Lipani, Aldo" userId="3d811883-7188-4056-86e4-ebeb30c53017" providerId="ADAL" clId="{394009DF-8DBB-3242-85B3-039FE5A7243E}" dt="2020-10-06T22:13:44.752" v="52" actId="2696"/>
        <pc:sldMkLst>
          <pc:docMk/>
          <pc:sldMk cId="2098478111" sldId="308"/>
        </pc:sldMkLst>
      </pc:sldChg>
      <pc:sldChg chg="add del">
        <pc:chgData name="Lipani, Aldo" userId="3d811883-7188-4056-86e4-ebeb30c53017" providerId="ADAL" clId="{394009DF-8DBB-3242-85B3-039FE5A7243E}" dt="2020-10-06T22:13:44.797" v="54" actId="2696"/>
        <pc:sldMkLst>
          <pc:docMk/>
          <pc:sldMk cId="3794861461" sldId="309"/>
        </pc:sldMkLst>
      </pc:sldChg>
      <pc:sldChg chg="add del">
        <pc:chgData name="Lipani, Aldo" userId="3d811883-7188-4056-86e4-ebeb30c53017" providerId="ADAL" clId="{394009DF-8DBB-3242-85B3-039FE5A7243E}" dt="2020-10-06T22:13:44.787" v="53" actId="2696"/>
        <pc:sldMkLst>
          <pc:docMk/>
          <pc:sldMk cId="193877796" sldId="310"/>
        </pc:sldMkLst>
      </pc:sldChg>
      <pc:sldChg chg="add del">
        <pc:chgData name="Lipani, Aldo" userId="3d811883-7188-4056-86e4-ebeb30c53017" providerId="ADAL" clId="{394009DF-8DBB-3242-85B3-039FE5A7243E}" dt="2020-10-06T22:13:44.806" v="55" actId="2696"/>
        <pc:sldMkLst>
          <pc:docMk/>
          <pc:sldMk cId="105589881" sldId="311"/>
        </pc:sldMkLst>
      </pc:sldChg>
      <pc:sldChg chg="add del">
        <pc:chgData name="Lipani, Aldo" userId="3d811883-7188-4056-86e4-ebeb30c53017" providerId="ADAL" clId="{394009DF-8DBB-3242-85B3-039FE5A7243E}" dt="2020-10-06T22:13:44.815" v="56" actId="2696"/>
        <pc:sldMkLst>
          <pc:docMk/>
          <pc:sldMk cId="2217987737" sldId="312"/>
        </pc:sldMkLst>
      </pc:sldChg>
      <pc:sldChg chg="add del">
        <pc:chgData name="Lipani, Aldo" userId="3d811883-7188-4056-86e4-ebeb30c53017" providerId="ADAL" clId="{394009DF-8DBB-3242-85B3-039FE5A7243E}" dt="2020-10-06T22:13:44.824" v="57" actId="2696"/>
        <pc:sldMkLst>
          <pc:docMk/>
          <pc:sldMk cId="2291945635" sldId="313"/>
        </pc:sldMkLst>
      </pc:sldChg>
      <pc:sldMasterChg chg="addSldLayout delSldLayout">
        <pc:chgData name="Lipani, Aldo" userId="3d811883-7188-4056-86e4-ebeb30c53017" providerId="ADAL" clId="{394009DF-8DBB-3242-85B3-039FE5A7243E}" dt="2020-10-06T22:13:44.718" v="51" actId="2696"/>
        <pc:sldMasterMkLst>
          <pc:docMk/>
          <pc:sldMasterMk cId="0" sldId="2147483843"/>
        </pc:sldMasterMkLst>
        <pc:sldLayoutChg chg="add del">
          <pc:chgData name="Lipani, Aldo" userId="3d811883-7188-4056-86e4-ebeb30c53017" providerId="ADAL" clId="{394009DF-8DBB-3242-85B3-039FE5A7243E}" dt="2020-10-06T22:13:44.718" v="51" actId="2696"/>
          <pc:sldLayoutMkLst>
            <pc:docMk/>
            <pc:sldMasterMk cId="0" sldId="2147483843"/>
            <pc:sldLayoutMk cId="3710215793" sldId="2147484009"/>
          </pc:sldLayoutMkLst>
        </pc:sldLayoutChg>
      </pc:sldMasterChg>
    </pc:docChg>
  </pc:docChgLst>
  <pc:docChgLst>
    <pc:chgData name="Lipani, Aldo" userId="3d811883-7188-4056-86e4-ebeb30c53017" providerId="ADAL" clId="{921D80D6-AAC6-E94E-9666-1D7D7ABB0FE6}"/>
    <pc:docChg chg="undo custSel addSld delSld modSld sldOrd">
      <pc:chgData name="Lipani, Aldo" userId="3d811883-7188-4056-86e4-ebeb30c53017" providerId="ADAL" clId="{921D80D6-AAC6-E94E-9666-1D7D7ABB0FE6}" dt="2020-10-21T19:36:53.507" v="11560" actId="20577"/>
      <pc:docMkLst>
        <pc:docMk/>
      </pc:docMkLst>
      <pc:sldChg chg="addSp delSp modSp mod">
        <pc:chgData name="Lipani, Aldo" userId="3d811883-7188-4056-86e4-ebeb30c53017" providerId="ADAL" clId="{921D80D6-AAC6-E94E-9666-1D7D7ABB0FE6}" dt="2020-10-07T13:45:14.672" v="482" actId="478"/>
        <pc:sldMkLst>
          <pc:docMk/>
          <pc:sldMk cId="936308896" sldId="256"/>
        </pc:sldMkLst>
        <pc:spChg chg="add del mod">
          <ac:chgData name="Lipani, Aldo" userId="3d811883-7188-4056-86e4-ebeb30c53017" providerId="ADAL" clId="{921D80D6-AAC6-E94E-9666-1D7D7ABB0FE6}" dt="2020-10-07T13:44:57.075" v="477"/>
          <ac:spMkLst>
            <pc:docMk/>
            <pc:sldMk cId="936308896" sldId="256"/>
            <ac:spMk id="2" creationId="{127E6A2B-B7A7-3E41-B794-051F6C35A995}"/>
          </ac:spMkLst>
        </pc:spChg>
        <pc:spChg chg="add del mod">
          <ac:chgData name="Lipani, Aldo" userId="3d811883-7188-4056-86e4-ebeb30c53017" providerId="ADAL" clId="{921D80D6-AAC6-E94E-9666-1D7D7ABB0FE6}" dt="2020-10-07T13:45:09.879" v="479"/>
          <ac:spMkLst>
            <pc:docMk/>
            <pc:sldMk cId="936308896" sldId="256"/>
            <ac:spMk id="3" creationId="{935E5BA1-F2AA-2A43-958D-0BEF3D7849B2}"/>
          </ac:spMkLst>
        </pc:spChg>
        <pc:spChg chg="add del mod">
          <ac:chgData name="Lipani, Aldo" userId="3d811883-7188-4056-86e4-ebeb30c53017" providerId="ADAL" clId="{921D80D6-AAC6-E94E-9666-1D7D7ABB0FE6}" dt="2020-10-07T13:45:14.672" v="482" actId="478"/>
          <ac:spMkLst>
            <pc:docMk/>
            <pc:sldMk cId="936308896" sldId="256"/>
            <ac:spMk id="4" creationId="{0F238A08-9190-1F42-BEAF-37B3E985812F}"/>
          </ac:spMkLst>
        </pc:spChg>
      </pc:sldChg>
      <pc:sldChg chg="addSp delSp modSp mod">
        <pc:chgData name="Lipani, Aldo" userId="3d811883-7188-4056-86e4-ebeb30c53017" providerId="ADAL" clId="{921D80D6-AAC6-E94E-9666-1D7D7ABB0FE6}" dt="2020-10-07T16:40:10.591" v="3190" actId="14100"/>
        <pc:sldMkLst>
          <pc:docMk/>
          <pc:sldMk cId="1333199065" sldId="257"/>
        </pc:sldMkLst>
        <pc:spChg chg="add del mod">
          <ac:chgData name="Lipani, Aldo" userId="3d811883-7188-4056-86e4-ebeb30c53017" providerId="ADAL" clId="{921D80D6-AAC6-E94E-9666-1D7D7ABB0FE6}" dt="2020-10-07T13:38:26.626" v="407"/>
          <ac:spMkLst>
            <pc:docMk/>
            <pc:sldMk cId="1333199065" sldId="257"/>
            <ac:spMk id="2" creationId="{E594E30F-7FB6-B24A-AD92-1D4C02972824}"/>
          </ac:spMkLst>
        </pc:spChg>
        <pc:spChg chg="add del mod">
          <ac:chgData name="Lipani, Aldo" userId="3d811883-7188-4056-86e4-ebeb30c53017" providerId="ADAL" clId="{921D80D6-AAC6-E94E-9666-1D7D7ABB0FE6}" dt="2020-10-07T13:41:22.686" v="426" actId="478"/>
          <ac:spMkLst>
            <pc:docMk/>
            <pc:sldMk cId="1333199065" sldId="257"/>
            <ac:spMk id="3" creationId="{DD4A76A7-AEF0-3D49-8EC1-887F9D9998D8}"/>
          </ac:spMkLst>
        </pc:spChg>
        <pc:spChg chg="mod">
          <ac:chgData name="Lipani, Aldo" userId="3d811883-7188-4056-86e4-ebeb30c53017" providerId="ADAL" clId="{921D80D6-AAC6-E94E-9666-1D7D7ABB0FE6}" dt="2020-10-07T13:29:57.057" v="0" actId="20577"/>
          <ac:spMkLst>
            <pc:docMk/>
            <pc:sldMk cId="1333199065" sldId="257"/>
            <ac:spMk id="4" creationId="{EF105FD8-3D4A-D841-A43D-F55CB95F4D0E}"/>
          </ac:spMkLst>
        </pc:spChg>
        <pc:spChg chg="mod">
          <ac:chgData name="Lipani, Aldo" userId="3d811883-7188-4056-86e4-ebeb30c53017" providerId="ADAL" clId="{921D80D6-AAC6-E94E-9666-1D7D7ABB0FE6}" dt="2020-10-07T16:40:10.591" v="3190" actId="14100"/>
          <ac:spMkLst>
            <pc:docMk/>
            <pc:sldMk cId="1333199065" sldId="257"/>
            <ac:spMk id="5" creationId="{58F200FB-DEA3-BF42-9B0F-C63779500622}"/>
          </ac:spMkLst>
        </pc:spChg>
      </pc:sldChg>
      <pc:sldChg chg="addSp delSp modSp mod">
        <pc:chgData name="Lipani, Aldo" userId="3d811883-7188-4056-86e4-ebeb30c53017" providerId="ADAL" clId="{921D80D6-AAC6-E94E-9666-1D7D7ABB0FE6}" dt="2020-10-07T14:59:55.158" v="1785" actId="20577"/>
        <pc:sldMkLst>
          <pc:docMk/>
          <pc:sldMk cId="3672666340" sldId="258"/>
        </pc:sldMkLst>
        <pc:spChg chg="mod">
          <ac:chgData name="Lipani, Aldo" userId="3d811883-7188-4056-86e4-ebeb30c53017" providerId="ADAL" clId="{921D80D6-AAC6-E94E-9666-1D7D7ABB0FE6}" dt="2020-10-07T13:35:22.732" v="396" actId="20577"/>
          <ac:spMkLst>
            <pc:docMk/>
            <pc:sldMk cId="3672666340" sldId="258"/>
            <ac:spMk id="2" creationId="{77751650-D89D-8D4B-9FAD-80487AD22D12}"/>
          </ac:spMkLst>
        </pc:spChg>
        <pc:spChg chg="mod">
          <ac:chgData name="Lipani, Aldo" userId="3d811883-7188-4056-86e4-ebeb30c53017" providerId="ADAL" clId="{921D80D6-AAC6-E94E-9666-1D7D7ABB0FE6}" dt="2020-10-07T14:59:55.158" v="1785" actId="20577"/>
          <ac:spMkLst>
            <pc:docMk/>
            <pc:sldMk cId="3672666340" sldId="258"/>
            <ac:spMk id="3" creationId="{AF3126AD-8474-394B-AA69-31B64C156E2C}"/>
          </ac:spMkLst>
        </pc:spChg>
        <pc:spChg chg="add mod">
          <ac:chgData name="Lipani, Aldo" userId="3d811883-7188-4056-86e4-ebeb30c53017" providerId="ADAL" clId="{921D80D6-AAC6-E94E-9666-1D7D7ABB0FE6}" dt="2020-10-07T14:58:34.997" v="1695" actId="20577"/>
          <ac:spMkLst>
            <pc:docMk/>
            <pc:sldMk cId="3672666340" sldId="258"/>
            <ac:spMk id="4" creationId="{DF8E2988-99A6-9B4A-83FA-2C683EC40C0F}"/>
          </ac:spMkLst>
        </pc:spChg>
        <pc:spChg chg="add del mod">
          <ac:chgData name="Lipani, Aldo" userId="3d811883-7188-4056-86e4-ebeb30c53017" providerId="ADAL" clId="{921D80D6-AAC6-E94E-9666-1D7D7ABB0FE6}" dt="2020-10-07T14:31:52.114" v="536" actId="47"/>
          <ac:spMkLst>
            <pc:docMk/>
            <pc:sldMk cId="3672666340" sldId="258"/>
            <ac:spMk id="5" creationId="{9A560FDC-FA9C-4146-A4C1-1474C59CD2D6}"/>
          </ac:spMkLst>
        </pc:spChg>
        <pc:spChg chg="add mod">
          <ac:chgData name="Lipani, Aldo" userId="3d811883-7188-4056-86e4-ebeb30c53017" providerId="ADAL" clId="{921D80D6-AAC6-E94E-9666-1D7D7ABB0FE6}" dt="2020-10-07T14:58:36.935" v="1697" actId="20577"/>
          <ac:spMkLst>
            <pc:docMk/>
            <pc:sldMk cId="3672666340" sldId="258"/>
            <ac:spMk id="6" creationId="{6DEF4E4D-FD29-3D47-BF42-8C38C4CEA9BA}"/>
          </ac:spMkLst>
        </pc:spChg>
        <pc:spChg chg="add mod">
          <ac:chgData name="Lipani, Aldo" userId="3d811883-7188-4056-86e4-ebeb30c53017" providerId="ADAL" clId="{921D80D6-AAC6-E94E-9666-1D7D7ABB0FE6}" dt="2020-10-07T14:58:38.655" v="1699" actId="20577"/>
          <ac:spMkLst>
            <pc:docMk/>
            <pc:sldMk cId="3672666340" sldId="258"/>
            <ac:spMk id="7" creationId="{B1EF42B4-91FE-BA42-A266-0A1C904B4451}"/>
          </ac:spMkLst>
        </pc:spChg>
        <pc:spChg chg="add del">
          <ac:chgData name="Lipani, Aldo" userId="3d811883-7188-4056-86e4-ebeb30c53017" providerId="ADAL" clId="{921D80D6-AAC6-E94E-9666-1D7D7ABB0FE6}" dt="2020-10-07T14:32:19.879" v="550" actId="11529"/>
          <ac:spMkLst>
            <pc:docMk/>
            <pc:sldMk cId="3672666340" sldId="258"/>
            <ac:spMk id="8" creationId="{80B9CB38-8796-8349-9CAE-A55028307F75}"/>
          </ac:spMkLst>
        </pc:spChg>
        <pc:spChg chg="add mod">
          <ac:chgData name="Lipani, Aldo" userId="3d811883-7188-4056-86e4-ebeb30c53017" providerId="ADAL" clId="{921D80D6-AAC6-E94E-9666-1D7D7ABB0FE6}" dt="2020-10-07T14:58:14.780" v="1677" actId="20577"/>
          <ac:spMkLst>
            <pc:docMk/>
            <pc:sldMk cId="3672666340" sldId="258"/>
            <ac:spMk id="9" creationId="{1CBC5298-6BAC-FB40-B838-12E26E117B35}"/>
          </ac:spMkLst>
        </pc:spChg>
        <pc:spChg chg="add mod">
          <ac:chgData name="Lipani, Aldo" userId="3d811883-7188-4056-86e4-ebeb30c53017" providerId="ADAL" clId="{921D80D6-AAC6-E94E-9666-1D7D7ABB0FE6}" dt="2020-10-07T14:58:20.862" v="1685" actId="20577"/>
          <ac:spMkLst>
            <pc:docMk/>
            <pc:sldMk cId="3672666340" sldId="258"/>
            <ac:spMk id="10" creationId="{642A159C-031B-4846-9026-BAFC7B11B1BD}"/>
          </ac:spMkLst>
        </pc:spChg>
        <pc:spChg chg="add mod">
          <ac:chgData name="Lipani, Aldo" userId="3d811883-7188-4056-86e4-ebeb30c53017" providerId="ADAL" clId="{921D80D6-AAC6-E94E-9666-1D7D7ABB0FE6}" dt="2020-10-07T14:58:16.619" v="1679" actId="20577"/>
          <ac:spMkLst>
            <pc:docMk/>
            <pc:sldMk cId="3672666340" sldId="258"/>
            <ac:spMk id="11" creationId="{B7471EB0-6523-0844-9988-2AC2893699FB}"/>
          </ac:spMkLst>
        </pc:spChg>
        <pc:spChg chg="add mod">
          <ac:chgData name="Lipani, Aldo" userId="3d811883-7188-4056-86e4-ebeb30c53017" providerId="ADAL" clId="{921D80D6-AAC6-E94E-9666-1D7D7ABB0FE6}" dt="2020-10-07T14:58:23.092" v="1687" actId="20577"/>
          <ac:spMkLst>
            <pc:docMk/>
            <pc:sldMk cId="3672666340" sldId="258"/>
            <ac:spMk id="12" creationId="{D97796FD-2348-B249-B775-E1EE68BF937C}"/>
          </ac:spMkLst>
        </pc:spChg>
        <pc:spChg chg="add mod">
          <ac:chgData name="Lipani, Aldo" userId="3d811883-7188-4056-86e4-ebeb30c53017" providerId="ADAL" clId="{921D80D6-AAC6-E94E-9666-1D7D7ABB0FE6}" dt="2020-10-07T14:58:24.935" v="1689" actId="20577"/>
          <ac:spMkLst>
            <pc:docMk/>
            <pc:sldMk cId="3672666340" sldId="258"/>
            <ac:spMk id="13" creationId="{6D5F0596-8CF3-C345-8F91-D3BE91C7CF43}"/>
          </ac:spMkLst>
        </pc:spChg>
        <pc:spChg chg="add mod">
          <ac:chgData name="Lipani, Aldo" userId="3d811883-7188-4056-86e4-ebeb30c53017" providerId="ADAL" clId="{921D80D6-AAC6-E94E-9666-1D7D7ABB0FE6}" dt="2020-10-07T14:58:27.251" v="1691" actId="20577"/>
          <ac:spMkLst>
            <pc:docMk/>
            <pc:sldMk cId="3672666340" sldId="258"/>
            <ac:spMk id="14" creationId="{CE71DB37-E04D-EB4E-8E63-D14C09BA50BA}"/>
          </ac:spMkLst>
        </pc:spChg>
        <pc:spChg chg="add mod">
          <ac:chgData name="Lipani, Aldo" userId="3d811883-7188-4056-86e4-ebeb30c53017" providerId="ADAL" clId="{921D80D6-AAC6-E94E-9666-1D7D7ABB0FE6}" dt="2020-10-07T14:58:28.801" v="1693" actId="20577"/>
          <ac:spMkLst>
            <pc:docMk/>
            <pc:sldMk cId="3672666340" sldId="258"/>
            <ac:spMk id="15" creationId="{057217A0-D3E2-7345-B858-D13B00D4A096}"/>
          </ac:spMkLst>
        </pc:spChg>
        <pc:spChg chg="add mod">
          <ac:chgData name="Lipani, Aldo" userId="3d811883-7188-4056-86e4-ebeb30c53017" providerId="ADAL" clId="{921D80D6-AAC6-E94E-9666-1D7D7ABB0FE6}" dt="2020-10-07T14:58:45.589" v="1703" actId="20577"/>
          <ac:spMkLst>
            <pc:docMk/>
            <pc:sldMk cId="3672666340" sldId="258"/>
            <ac:spMk id="16" creationId="{27251BC8-DAD1-3445-AC2F-3C93B6CD8300}"/>
          </ac:spMkLst>
        </pc:spChg>
        <pc:spChg chg="add mod">
          <ac:chgData name="Lipani, Aldo" userId="3d811883-7188-4056-86e4-ebeb30c53017" providerId="ADAL" clId="{921D80D6-AAC6-E94E-9666-1D7D7ABB0FE6}" dt="2020-10-07T14:58:47.908" v="1705" actId="20577"/>
          <ac:spMkLst>
            <pc:docMk/>
            <pc:sldMk cId="3672666340" sldId="258"/>
            <ac:spMk id="17" creationId="{CA04D59F-48D5-8948-847F-7D90B7E89DA2}"/>
          </ac:spMkLst>
        </pc:spChg>
        <pc:spChg chg="add mod">
          <ac:chgData name="Lipani, Aldo" userId="3d811883-7188-4056-86e4-ebeb30c53017" providerId="ADAL" clId="{921D80D6-AAC6-E94E-9666-1D7D7ABB0FE6}" dt="2020-10-07T14:58:43.132" v="1701" actId="20577"/>
          <ac:spMkLst>
            <pc:docMk/>
            <pc:sldMk cId="3672666340" sldId="258"/>
            <ac:spMk id="18" creationId="{6D72364E-9930-AD4B-9841-D1BDA64A8044}"/>
          </ac:spMkLst>
        </pc:spChg>
        <pc:spChg chg="add mod">
          <ac:chgData name="Lipani, Aldo" userId="3d811883-7188-4056-86e4-ebeb30c53017" providerId="ADAL" clId="{921D80D6-AAC6-E94E-9666-1D7D7ABB0FE6}" dt="2020-10-07T14:58:51.452" v="1709" actId="20577"/>
          <ac:spMkLst>
            <pc:docMk/>
            <pc:sldMk cId="3672666340" sldId="258"/>
            <ac:spMk id="19" creationId="{D2B17854-46B6-3544-8F7A-68E0956D81EE}"/>
          </ac:spMkLst>
        </pc:spChg>
        <pc:spChg chg="add mod">
          <ac:chgData name="Lipani, Aldo" userId="3d811883-7188-4056-86e4-ebeb30c53017" providerId="ADAL" clId="{921D80D6-AAC6-E94E-9666-1D7D7ABB0FE6}" dt="2020-10-07T14:58:49.737" v="1707" actId="20577"/>
          <ac:spMkLst>
            <pc:docMk/>
            <pc:sldMk cId="3672666340" sldId="258"/>
            <ac:spMk id="20" creationId="{D630F787-C6C3-1040-9C27-B600FDDA13D5}"/>
          </ac:spMkLst>
        </pc:spChg>
        <pc:spChg chg="add mod">
          <ac:chgData name="Lipani, Aldo" userId="3d811883-7188-4056-86e4-ebeb30c53017" providerId="ADAL" clId="{921D80D6-AAC6-E94E-9666-1D7D7ABB0FE6}" dt="2020-10-07T14:44:06.294" v="855" actId="14100"/>
          <ac:spMkLst>
            <pc:docMk/>
            <pc:sldMk cId="3672666340" sldId="258"/>
            <ac:spMk id="21" creationId="{8C2AA717-05B9-8C41-A6BB-4BB850A69149}"/>
          </ac:spMkLst>
        </pc:spChg>
        <pc:cxnChg chg="add mod">
          <ac:chgData name="Lipani, Aldo" userId="3d811883-7188-4056-86e4-ebeb30c53017" providerId="ADAL" clId="{921D80D6-AAC6-E94E-9666-1D7D7ABB0FE6}" dt="2020-10-07T14:48:04.411" v="994"/>
          <ac:cxnSpMkLst>
            <pc:docMk/>
            <pc:sldMk cId="3672666340" sldId="258"/>
            <ac:cxnSpMk id="23" creationId="{123BF425-A95F-124E-AF82-212788AE1D50}"/>
          </ac:cxnSpMkLst>
        </pc:cxnChg>
        <pc:cxnChg chg="add mod">
          <ac:chgData name="Lipani, Aldo" userId="3d811883-7188-4056-86e4-ebeb30c53017" providerId="ADAL" clId="{921D80D6-AAC6-E94E-9666-1D7D7ABB0FE6}" dt="2020-10-07T14:47:23.587" v="967" actId="14100"/>
          <ac:cxnSpMkLst>
            <pc:docMk/>
            <pc:sldMk cId="3672666340" sldId="258"/>
            <ac:cxnSpMk id="24" creationId="{37D2BEF1-FB1E-BB44-ACAA-0AF965835CC0}"/>
          </ac:cxnSpMkLst>
        </pc:cxnChg>
        <pc:cxnChg chg="add mod">
          <ac:chgData name="Lipani, Aldo" userId="3d811883-7188-4056-86e4-ebeb30c53017" providerId="ADAL" clId="{921D80D6-AAC6-E94E-9666-1D7D7ABB0FE6}" dt="2020-10-07T14:47:38.035" v="974" actId="14100"/>
          <ac:cxnSpMkLst>
            <pc:docMk/>
            <pc:sldMk cId="3672666340" sldId="258"/>
            <ac:cxnSpMk id="27" creationId="{64D6F41F-9D9C-9F46-9AB9-EF2B827AB3D5}"/>
          </ac:cxnSpMkLst>
        </pc:cxnChg>
        <pc:cxnChg chg="add del mod">
          <ac:chgData name="Lipani, Aldo" userId="3d811883-7188-4056-86e4-ebeb30c53017" providerId="ADAL" clId="{921D80D6-AAC6-E94E-9666-1D7D7ABB0FE6}" dt="2020-10-07T14:47:25.252" v="968" actId="478"/>
          <ac:cxnSpMkLst>
            <pc:docMk/>
            <pc:sldMk cId="3672666340" sldId="258"/>
            <ac:cxnSpMk id="30" creationId="{40AC25A3-8E0E-464C-AB48-FCD5CDEE2B09}"/>
          </ac:cxnSpMkLst>
        </pc:cxnChg>
        <pc:cxnChg chg="add mod">
          <ac:chgData name="Lipani, Aldo" userId="3d811883-7188-4056-86e4-ebeb30c53017" providerId="ADAL" clId="{921D80D6-AAC6-E94E-9666-1D7D7ABB0FE6}" dt="2020-10-07T14:44:53.741" v="895" actId="1036"/>
          <ac:cxnSpMkLst>
            <pc:docMk/>
            <pc:sldMk cId="3672666340" sldId="258"/>
            <ac:cxnSpMk id="33" creationId="{0CB23692-A72A-4E42-AD62-ED8562F05D7B}"/>
          </ac:cxnSpMkLst>
        </pc:cxnChg>
        <pc:cxnChg chg="add del mod">
          <ac:chgData name="Lipani, Aldo" userId="3d811883-7188-4056-86e4-ebeb30c53017" providerId="ADAL" clId="{921D80D6-AAC6-E94E-9666-1D7D7ABB0FE6}" dt="2020-10-07T14:47:34.084" v="973" actId="478"/>
          <ac:cxnSpMkLst>
            <pc:docMk/>
            <pc:sldMk cId="3672666340" sldId="258"/>
            <ac:cxnSpMk id="36" creationId="{13A83A3A-6292-9547-B9FD-2F16485E3392}"/>
          </ac:cxnSpMkLst>
        </pc:cxnChg>
        <pc:cxnChg chg="add del mod">
          <ac:chgData name="Lipani, Aldo" userId="3d811883-7188-4056-86e4-ebeb30c53017" providerId="ADAL" clId="{921D80D6-AAC6-E94E-9666-1D7D7ABB0FE6}" dt="2020-10-07T14:40:42.525" v="813" actId="478"/>
          <ac:cxnSpMkLst>
            <pc:docMk/>
            <pc:sldMk cId="3672666340" sldId="258"/>
            <ac:cxnSpMk id="37" creationId="{DEC5B8E0-4825-0A4D-AD5A-FB509398B067}"/>
          </ac:cxnSpMkLst>
        </pc:cxnChg>
        <pc:cxnChg chg="add mod">
          <ac:chgData name="Lipani, Aldo" userId="3d811883-7188-4056-86e4-ebeb30c53017" providerId="ADAL" clId="{921D80D6-AAC6-E94E-9666-1D7D7ABB0FE6}" dt="2020-10-07T14:48:12.699" v="995" actId="14100"/>
          <ac:cxnSpMkLst>
            <pc:docMk/>
            <pc:sldMk cId="3672666340" sldId="258"/>
            <ac:cxnSpMk id="45" creationId="{DA94EF4D-643B-1E4C-9801-ACD1ACF624D6}"/>
          </ac:cxnSpMkLst>
        </pc:cxnChg>
        <pc:cxnChg chg="add mod">
          <ac:chgData name="Lipani, Aldo" userId="3d811883-7188-4056-86e4-ebeb30c53017" providerId="ADAL" clId="{921D80D6-AAC6-E94E-9666-1D7D7ABB0FE6}" dt="2020-10-07T14:48:17.331" v="997" actId="14100"/>
          <ac:cxnSpMkLst>
            <pc:docMk/>
            <pc:sldMk cId="3672666340" sldId="258"/>
            <ac:cxnSpMk id="48" creationId="{7B2E48CB-C632-3D40-A93B-792224662452}"/>
          </ac:cxnSpMkLst>
        </pc:cxnChg>
        <pc:cxnChg chg="add mod">
          <ac:chgData name="Lipani, Aldo" userId="3d811883-7188-4056-86e4-ebeb30c53017" providerId="ADAL" clId="{921D80D6-AAC6-E94E-9666-1D7D7ABB0FE6}" dt="2020-10-07T14:48:28.952" v="1016" actId="14100"/>
          <ac:cxnSpMkLst>
            <pc:docMk/>
            <pc:sldMk cId="3672666340" sldId="258"/>
            <ac:cxnSpMk id="50" creationId="{0CED94B0-7D6F-0A4A-86AE-3550D8A9B00D}"/>
          </ac:cxnSpMkLst>
        </pc:cxnChg>
        <pc:cxnChg chg="add mod">
          <ac:chgData name="Lipani, Aldo" userId="3d811883-7188-4056-86e4-ebeb30c53017" providerId="ADAL" clId="{921D80D6-AAC6-E94E-9666-1D7D7ABB0FE6}" dt="2020-10-07T14:48:33.302" v="1018" actId="14100"/>
          <ac:cxnSpMkLst>
            <pc:docMk/>
            <pc:sldMk cId="3672666340" sldId="258"/>
            <ac:cxnSpMk id="54" creationId="{931B6808-01FC-6A45-BD23-45CEFA629DAD}"/>
          </ac:cxnSpMkLst>
        </pc:cxnChg>
        <pc:cxnChg chg="add del mod">
          <ac:chgData name="Lipani, Aldo" userId="3d811883-7188-4056-86e4-ebeb30c53017" providerId="ADAL" clId="{921D80D6-AAC6-E94E-9666-1D7D7ABB0FE6}" dt="2020-10-07T14:48:14.184" v="996" actId="478"/>
          <ac:cxnSpMkLst>
            <pc:docMk/>
            <pc:sldMk cId="3672666340" sldId="258"/>
            <ac:cxnSpMk id="57" creationId="{8D0E0DFA-6DF4-C247-A5A1-17A77E6F259C}"/>
          </ac:cxnSpMkLst>
        </pc:cxnChg>
        <pc:cxnChg chg="add del mod">
          <ac:chgData name="Lipani, Aldo" userId="3d811883-7188-4056-86e4-ebeb30c53017" providerId="ADAL" clId="{921D80D6-AAC6-E94E-9666-1D7D7ABB0FE6}" dt="2020-10-07T14:48:18.669" v="998" actId="478"/>
          <ac:cxnSpMkLst>
            <pc:docMk/>
            <pc:sldMk cId="3672666340" sldId="258"/>
            <ac:cxnSpMk id="60" creationId="{92EE8831-831C-7B46-A0CD-E35DB4B85EBE}"/>
          </ac:cxnSpMkLst>
        </pc:cxnChg>
        <pc:cxnChg chg="add del mod">
          <ac:chgData name="Lipani, Aldo" userId="3d811883-7188-4056-86e4-ebeb30c53017" providerId="ADAL" clId="{921D80D6-AAC6-E94E-9666-1D7D7ABB0FE6}" dt="2020-10-07T14:48:30.257" v="1017" actId="478"/>
          <ac:cxnSpMkLst>
            <pc:docMk/>
            <pc:sldMk cId="3672666340" sldId="258"/>
            <ac:cxnSpMk id="65" creationId="{5BC199A3-FB9A-D840-8737-52A65FA6B0B9}"/>
          </ac:cxnSpMkLst>
        </pc:cxnChg>
        <pc:cxnChg chg="add del mod">
          <ac:chgData name="Lipani, Aldo" userId="3d811883-7188-4056-86e4-ebeb30c53017" providerId="ADAL" clId="{921D80D6-AAC6-E94E-9666-1D7D7ABB0FE6}" dt="2020-10-07T14:48:34.542" v="1019" actId="478"/>
          <ac:cxnSpMkLst>
            <pc:docMk/>
            <pc:sldMk cId="3672666340" sldId="258"/>
            <ac:cxnSpMk id="68" creationId="{4DA57606-C62D-7244-857B-98DD41297613}"/>
          </ac:cxnSpMkLst>
        </pc:cxnChg>
      </pc:sldChg>
      <pc:sldChg chg="del">
        <pc:chgData name="Lipani, Aldo" userId="3d811883-7188-4056-86e4-ebeb30c53017" providerId="ADAL" clId="{921D80D6-AAC6-E94E-9666-1D7D7ABB0FE6}" dt="2020-10-07T15:03:18.551" v="1823" actId="2696"/>
        <pc:sldMkLst>
          <pc:docMk/>
          <pc:sldMk cId="961122649" sldId="259"/>
        </pc:sldMkLst>
      </pc:sldChg>
      <pc:sldChg chg="addSp delSp modSp mod">
        <pc:chgData name="Lipani, Aldo" userId="3d811883-7188-4056-86e4-ebeb30c53017" providerId="ADAL" clId="{921D80D6-AAC6-E94E-9666-1D7D7ABB0FE6}" dt="2020-10-07T16:29:34.145" v="3011" actId="33524"/>
        <pc:sldMkLst>
          <pc:docMk/>
          <pc:sldMk cId="4801027" sldId="260"/>
        </pc:sldMkLst>
        <pc:spChg chg="mod">
          <ac:chgData name="Lipani, Aldo" userId="3d811883-7188-4056-86e4-ebeb30c53017" providerId="ADAL" clId="{921D80D6-AAC6-E94E-9666-1D7D7ABB0FE6}" dt="2020-10-07T16:29:34.145" v="3011" actId="33524"/>
          <ac:spMkLst>
            <pc:docMk/>
            <pc:sldMk cId="4801027" sldId="260"/>
            <ac:spMk id="3" creationId="{1DC9FA53-9EE8-0745-92FC-DAD400D86E32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7" creationId="{C1DD5170-CF38-734C-BB18-50C7793CAC0B}"/>
          </ac:spMkLst>
        </pc:spChg>
        <pc:spChg chg="add del mod">
          <ac:chgData name="Lipani, Aldo" userId="3d811883-7188-4056-86e4-ebeb30c53017" providerId="ADAL" clId="{921D80D6-AAC6-E94E-9666-1D7D7ABB0FE6}" dt="2020-10-07T16:15:40.181" v="2739" actId="478"/>
          <ac:spMkLst>
            <pc:docMk/>
            <pc:sldMk cId="4801027" sldId="260"/>
            <ac:spMk id="8" creationId="{7B00E89A-42BE-ED48-8B2C-EE5C05652699}"/>
          </ac:spMkLst>
        </pc:spChg>
        <pc:spChg chg="add del mod">
          <ac:chgData name="Lipani, Aldo" userId="3d811883-7188-4056-86e4-ebeb30c53017" providerId="ADAL" clId="{921D80D6-AAC6-E94E-9666-1D7D7ABB0FE6}" dt="2020-10-07T16:15:49.318" v="2743" actId="478"/>
          <ac:spMkLst>
            <pc:docMk/>
            <pc:sldMk cId="4801027" sldId="260"/>
            <ac:spMk id="9" creationId="{5A016227-53C6-8946-B552-F2116EF6C974}"/>
          </ac:spMkLst>
        </pc:spChg>
        <pc:spChg chg="add mod">
          <ac:chgData name="Lipani, Aldo" userId="3d811883-7188-4056-86e4-ebeb30c53017" providerId="ADAL" clId="{921D80D6-AAC6-E94E-9666-1D7D7ABB0FE6}" dt="2020-10-07T16:27:00.267" v="2979" actId="1076"/>
          <ac:spMkLst>
            <pc:docMk/>
            <pc:sldMk cId="4801027" sldId="260"/>
            <ac:spMk id="10" creationId="{829A9CAD-E42A-9149-B7FC-AF841E734686}"/>
          </ac:spMkLst>
        </pc:spChg>
        <pc:spChg chg="add del mod">
          <ac:chgData name="Lipani, Aldo" userId="3d811883-7188-4056-86e4-ebeb30c53017" providerId="ADAL" clId="{921D80D6-AAC6-E94E-9666-1D7D7ABB0FE6}" dt="2020-10-07T16:16:14.231" v="2752" actId="478"/>
          <ac:spMkLst>
            <pc:docMk/>
            <pc:sldMk cId="4801027" sldId="260"/>
            <ac:spMk id="11" creationId="{8A6CF0F1-5812-944D-A28B-C8731EE7B7F7}"/>
          </ac:spMkLst>
        </pc:spChg>
        <pc:spChg chg="add mod">
          <ac:chgData name="Lipani, Aldo" userId="3d811883-7188-4056-86e4-ebeb30c53017" providerId="ADAL" clId="{921D80D6-AAC6-E94E-9666-1D7D7ABB0FE6}" dt="2020-10-07T16:27:03.081" v="2980" actId="1076"/>
          <ac:spMkLst>
            <pc:docMk/>
            <pc:sldMk cId="4801027" sldId="260"/>
            <ac:spMk id="12" creationId="{84DAF9BB-8A6C-C243-B958-2689E97FAB6A}"/>
          </ac:spMkLst>
        </pc:spChg>
        <pc:spChg chg="add del mod">
          <ac:chgData name="Lipani, Aldo" userId="3d811883-7188-4056-86e4-ebeb30c53017" providerId="ADAL" clId="{921D80D6-AAC6-E94E-9666-1D7D7ABB0FE6}" dt="2020-10-07T16:20:43.776" v="2858" actId="478"/>
          <ac:spMkLst>
            <pc:docMk/>
            <pc:sldMk cId="4801027" sldId="260"/>
            <ac:spMk id="13" creationId="{C2DC457A-E652-C64A-884A-79F35776B122}"/>
          </ac:spMkLst>
        </pc:spChg>
        <pc:spChg chg="add del mod">
          <ac:chgData name="Lipani, Aldo" userId="3d811883-7188-4056-86e4-ebeb30c53017" providerId="ADAL" clId="{921D80D6-AAC6-E94E-9666-1D7D7ABB0FE6}" dt="2020-10-07T16:20:45.180" v="2859" actId="478"/>
          <ac:spMkLst>
            <pc:docMk/>
            <pc:sldMk cId="4801027" sldId="260"/>
            <ac:spMk id="14" creationId="{771F22ED-339E-0843-B7C3-63532CD2EA46}"/>
          </ac:spMkLst>
        </pc:spChg>
        <pc:spChg chg="add mod">
          <ac:chgData name="Lipani, Aldo" userId="3d811883-7188-4056-86e4-ebeb30c53017" providerId="ADAL" clId="{921D80D6-AAC6-E94E-9666-1D7D7ABB0FE6}" dt="2020-10-07T16:27:10.100" v="2984" actId="1038"/>
          <ac:spMkLst>
            <pc:docMk/>
            <pc:sldMk cId="4801027" sldId="260"/>
            <ac:spMk id="15" creationId="{E9FBB642-7397-FD47-8384-0EDD3927DFA2}"/>
          </ac:spMkLst>
        </pc:spChg>
        <pc:spChg chg="add del mod">
          <ac:chgData name="Lipani, Aldo" userId="3d811883-7188-4056-86e4-ebeb30c53017" providerId="ADAL" clId="{921D80D6-AAC6-E94E-9666-1D7D7ABB0FE6}" dt="2020-10-07T16:24:06.696" v="2949" actId="478"/>
          <ac:spMkLst>
            <pc:docMk/>
            <pc:sldMk cId="4801027" sldId="260"/>
            <ac:spMk id="16" creationId="{20CC986E-C408-184C-B6DA-003633F62D09}"/>
          </ac:spMkLst>
        </pc:spChg>
        <pc:spChg chg="add del mod">
          <ac:chgData name="Lipani, Aldo" userId="3d811883-7188-4056-86e4-ebeb30c53017" providerId="ADAL" clId="{921D80D6-AAC6-E94E-9666-1D7D7ABB0FE6}" dt="2020-10-07T16:21:55.540" v="2887" actId="478"/>
          <ac:spMkLst>
            <pc:docMk/>
            <pc:sldMk cId="4801027" sldId="260"/>
            <ac:spMk id="17" creationId="{66A38EE5-582F-2B4B-B52D-DC59BCAB7A97}"/>
          </ac:spMkLst>
        </pc:spChg>
        <pc:spChg chg="add del mod">
          <ac:chgData name="Lipani, Aldo" userId="3d811883-7188-4056-86e4-ebeb30c53017" providerId="ADAL" clId="{921D80D6-AAC6-E94E-9666-1D7D7ABB0FE6}" dt="2020-10-07T16:20:46.670" v="2860" actId="478"/>
          <ac:spMkLst>
            <pc:docMk/>
            <pc:sldMk cId="4801027" sldId="260"/>
            <ac:spMk id="18" creationId="{B63C29B0-379F-8E40-A43C-0CF53E2DBECF}"/>
          </ac:spMkLst>
        </pc:spChg>
        <pc:spChg chg="add del mod">
          <ac:chgData name="Lipani, Aldo" userId="3d811883-7188-4056-86e4-ebeb30c53017" providerId="ADAL" clId="{921D80D6-AAC6-E94E-9666-1D7D7ABB0FE6}" dt="2020-10-07T16:16:18.113" v="2755" actId="478"/>
          <ac:spMkLst>
            <pc:docMk/>
            <pc:sldMk cId="4801027" sldId="260"/>
            <ac:spMk id="19" creationId="{BD5E7BDF-2DD4-FB4C-BF00-CBD29BF6A09E}"/>
          </ac:spMkLst>
        </pc:spChg>
        <pc:spChg chg="add mod">
          <ac:chgData name="Lipani, Aldo" userId="3d811883-7188-4056-86e4-ebeb30c53017" providerId="ADAL" clId="{921D80D6-AAC6-E94E-9666-1D7D7ABB0FE6}" dt="2020-10-07T16:26:44.987" v="2978" actId="207"/>
          <ac:spMkLst>
            <pc:docMk/>
            <pc:sldMk cId="4801027" sldId="260"/>
            <ac:spMk id="20" creationId="{77616500-558D-E24C-8400-6BAC1507A7D6}"/>
          </ac:spMkLst>
        </pc:spChg>
        <pc:spChg chg="add del mod">
          <ac:chgData name="Lipani, Aldo" userId="3d811883-7188-4056-86e4-ebeb30c53017" providerId="ADAL" clId="{921D80D6-AAC6-E94E-9666-1D7D7ABB0FE6}" dt="2020-10-07T16:20:47.978" v="2861" actId="478"/>
          <ac:spMkLst>
            <pc:docMk/>
            <pc:sldMk cId="4801027" sldId="260"/>
            <ac:spMk id="21" creationId="{DD90164F-0E8E-DC4D-A97C-08627B9DD5B2}"/>
          </ac:spMkLst>
        </pc:spChg>
        <pc:spChg chg="add mod">
          <ac:chgData name="Lipani, Aldo" userId="3d811883-7188-4056-86e4-ebeb30c53017" providerId="ADAL" clId="{921D80D6-AAC6-E94E-9666-1D7D7ABB0FE6}" dt="2020-10-07T16:27:43.758" v="3009" actId="20577"/>
          <ac:spMkLst>
            <pc:docMk/>
            <pc:sldMk cId="4801027" sldId="260"/>
            <ac:spMk id="22" creationId="{11B8C49D-43E1-EA41-B90A-3FA1C8DFD1CF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49" creationId="{9759DF6F-7B34-3B4D-B05E-BE80DA208CBF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50" creationId="{CE978F06-4B36-EC43-9A43-CEB8A19190C7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51" creationId="{1D17B011-185D-BC4B-A79D-4EB3E537211C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52" creationId="{3605CE17-796A-FC45-95F6-A09BE979E061}"/>
          </ac:spMkLst>
        </pc:spChg>
        <pc:spChg chg="add mod">
          <ac:chgData name="Lipani, Aldo" userId="3d811883-7188-4056-86e4-ebeb30c53017" providerId="ADAL" clId="{921D80D6-AAC6-E94E-9666-1D7D7ABB0FE6}" dt="2020-10-07T16:27:15.965" v="2988" actId="1038"/>
          <ac:spMkLst>
            <pc:docMk/>
            <pc:sldMk cId="4801027" sldId="260"/>
            <ac:spMk id="65" creationId="{ADD1971D-1216-894C-9CDE-0AD422692847}"/>
          </ac:spMkLst>
        </pc:spChg>
        <pc:spChg chg="add mod">
          <ac:chgData name="Lipani, Aldo" userId="3d811883-7188-4056-86e4-ebeb30c53017" providerId="ADAL" clId="{921D80D6-AAC6-E94E-9666-1D7D7ABB0FE6}" dt="2020-10-07T16:27:13.403" v="2986" actId="1037"/>
          <ac:spMkLst>
            <pc:docMk/>
            <pc:sldMk cId="4801027" sldId="260"/>
            <ac:spMk id="66" creationId="{FCA63A16-7BB9-C547-8FEB-DF4EC89BD12E}"/>
          </ac:spMkLst>
        </pc:spChg>
        <pc:spChg chg="add mod">
          <ac:chgData name="Lipani, Aldo" userId="3d811883-7188-4056-86e4-ebeb30c53017" providerId="ADAL" clId="{921D80D6-AAC6-E94E-9666-1D7D7ABB0FE6}" dt="2020-10-07T16:26:33.791" v="2974" actId="207"/>
          <ac:spMkLst>
            <pc:docMk/>
            <pc:sldMk cId="4801027" sldId="260"/>
            <ac:spMk id="68" creationId="{07835158-7E7C-8E43-B218-2406354F6E59}"/>
          </ac:spMkLst>
        </pc:spChg>
        <pc:spChg chg="add mod">
          <ac:chgData name="Lipani, Aldo" userId="3d811883-7188-4056-86e4-ebeb30c53017" providerId="ADAL" clId="{921D80D6-AAC6-E94E-9666-1D7D7ABB0FE6}" dt="2020-10-07T16:27:07.988" v="2982" actId="1037"/>
          <ac:spMkLst>
            <pc:docMk/>
            <pc:sldMk cId="4801027" sldId="260"/>
            <ac:spMk id="83" creationId="{9AFA83F8-BC70-0347-B437-4D30D646718D}"/>
          </ac:spMkLst>
        </pc:spChg>
        <pc:spChg chg="add mod">
          <ac:chgData name="Lipani, Aldo" userId="3d811883-7188-4056-86e4-ebeb30c53017" providerId="ADAL" clId="{921D80D6-AAC6-E94E-9666-1D7D7ABB0FE6}" dt="2020-10-07T16:26:31.377" v="2973" actId="207"/>
          <ac:spMkLst>
            <pc:docMk/>
            <pc:sldMk cId="4801027" sldId="260"/>
            <ac:spMk id="84" creationId="{DE4E3E8D-7E0B-394E-8530-C18495550A67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87" creationId="{6E120E21-F3B8-E948-A3FC-A0A65907FBB3}"/>
          </ac:spMkLst>
        </pc:spChg>
        <pc:spChg chg="add mod">
          <ac:chgData name="Lipani, Aldo" userId="3d811883-7188-4056-86e4-ebeb30c53017" providerId="ADAL" clId="{921D80D6-AAC6-E94E-9666-1D7D7ABB0FE6}" dt="2020-10-07T16:26:42.009" v="2977" actId="207"/>
          <ac:spMkLst>
            <pc:docMk/>
            <pc:sldMk cId="4801027" sldId="260"/>
            <ac:spMk id="88" creationId="{97132C47-D76C-EB48-B1AE-1E3B0A20064E}"/>
          </ac:spMkLst>
        </pc:spChg>
        <pc:spChg chg="add mod">
          <ac:chgData name="Lipani, Aldo" userId="3d811883-7188-4056-86e4-ebeb30c53017" providerId="ADAL" clId="{921D80D6-AAC6-E94E-9666-1D7D7ABB0FE6}" dt="2020-10-07T16:26:39.715" v="2976" actId="207"/>
          <ac:spMkLst>
            <pc:docMk/>
            <pc:sldMk cId="4801027" sldId="260"/>
            <ac:spMk id="96" creationId="{925A3BC7-C22C-B84B-938D-F0CD3C3766B1}"/>
          </ac:spMkLst>
        </pc:spChg>
        <pc:spChg chg="add mod">
          <ac:chgData name="Lipani, Aldo" userId="3d811883-7188-4056-86e4-ebeb30c53017" providerId="ADAL" clId="{921D80D6-AAC6-E94E-9666-1D7D7ABB0FE6}" dt="2020-10-07T16:26:36.650" v="2975" actId="207"/>
          <ac:spMkLst>
            <pc:docMk/>
            <pc:sldMk cId="4801027" sldId="260"/>
            <ac:spMk id="99" creationId="{A831793F-7A53-904F-BC93-3B2AB076286A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100" creationId="{601E8278-6EE6-2A4B-96BA-5FBC08183B7B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101" creationId="{568CA5CB-B376-E34C-BD7F-50FFFC1BEEBF}"/>
          </ac:spMkLst>
        </pc:spChg>
        <pc:spChg chg="add mod">
          <ac:chgData name="Lipani, Aldo" userId="3d811883-7188-4056-86e4-ebeb30c53017" providerId="ADAL" clId="{921D80D6-AAC6-E94E-9666-1D7D7ABB0FE6}" dt="2020-10-07T16:24:31.917" v="2962" actId="1036"/>
          <ac:spMkLst>
            <pc:docMk/>
            <pc:sldMk cId="4801027" sldId="260"/>
            <ac:spMk id="118" creationId="{602D9DDB-8C8D-E742-97C4-B71CECA6BE53}"/>
          </ac:spMkLst>
        </pc:spChg>
        <pc:graphicFrameChg chg="add del mod">
          <ac:chgData name="Lipani, Aldo" userId="3d811883-7188-4056-86e4-ebeb30c53017" providerId="ADAL" clId="{921D80D6-AAC6-E94E-9666-1D7D7ABB0FE6}" dt="2020-10-07T15:42:27.059" v="2682" actId="478"/>
          <ac:graphicFrameMkLst>
            <pc:docMk/>
            <pc:sldMk cId="4801027" sldId="260"/>
            <ac:graphicFrameMk id="4" creationId="{62B77E47-7DBC-324A-B303-1CD457A34E2D}"/>
          </ac:graphicFrameMkLst>
        </pc:graphicFrameChg>
        <pc:graphicFrameChg chg="add del mod">
          <ac:chgData name="Lipani, Aldo" userId="3d811883-7188-4056-86e4-ebeb30c53017" providerId="ADAL" clId="{921D80D6-AAC6-E94E-9666-1D7D7ABB0FE6}" dt="2020-10-07T15:42:52.618" v="2685" actId="478"/>
          <ac:graphicFrameMkLst>
            <pc:docMk/>
            <pc:sldMk cId="4801027" sldId="260"/>
            <ac:graphicFrameMk id="5" creationId="{588FA742-26C4-3549-8F54-826C1E087B44}"/>
          </ac:graphicFrameMkLst>
        </pc:graphicFrameChg>
        <pc:picChg chg="add mod">
          <ac:chgData name="Lipani, Aldo" userId="3d811883-7188-4056-86e4-ebeb30c53017" providerId="ADAL" clId="{921D80D6-AAC6-E94E-9666-1D7D7ABB0FE6}" dt="2020-10-07T16:05:20.076" v="2689" actId="1076"/>
          <ac:picMkLst>
            <pc:docMk/>
            <pc:sldMk cId="4801027" sldId="260"/>
            <ac:picMk id="6" creationId="{61C3CFC3-5AB6-AA47-804E-3B071CC6344C}"/>
          </ac:picMkLst>
        </pc:picChg>
        <pc:cxnChg chg="add del mod">
          <ac:chgData name="Lipani, Aldo" userId="3d811883-7188-4056-86e4-ebeb30c53017" providerId="ADAL" clId="{921D80D6-AAC6-E94E-9666-1D7D7ABB0FE6}" dt="2020-10-07T16:16:15.192" v="2753" actId="478"/>
          <ac:cxnSpMkLst>
            <pc:docMk/>
            <pc:sldMk cId="4801027" sldId="260"/>
            <ac:cxnSpMk id="23" creationId="{F92EEC8E-0F81-3E4A-8467-88A6E60C0DCF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24" creationId="{968F1622-BFA2-704B-AF64-6B1B21B17FBE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25" creationId="{2DA07448-85D1-F84A-ADBD-F39D56755AE3}"/>
          </ac:cxnSpMkLst>
        </pc:cxnChg>
        <pc:cxnChg chg="add del mod">
          <ac:chgData name="Lipani, Aldo" userId="3d811883-7188-4056-86e4-ebeb30c53017" providerId="ADAL" clId="{921D80D6-AAC6-E94E-9666-1D7D7ABB0FE6}" dt="2020-10-07T16:16:16.238" v="2754" actId="478"/>
          <ac:cxnSpMkLst>
            <pc:docMk/>
            <pc:sldMk cId="4801027" sldId="260"/>
            <ac:cxnSpMk id="26" creationId="{777A7C22-5440-E648-A291-86B42CC48A46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27" creationId="{6D0C2C80-5360-DF40-9424-49A59E885500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28" creationId="{4A1E63EC-E0F0-FF40-BF9E-F66E002A3C11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29" creationId="{683BC7A2-F6AE-5F4C-89C8-282B59868A09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30" creationId="{72214697-A905-2B4B-A494-1A140AB7AEE1}"/>
          </ac:cxnSpMkLst>
        </pc:cxnChg>
        <pc:cxnChg chg="add mod">
          <ac:chgData name="Lipani, Aldo" userId="3d811883-7188-4056-86e4-ebeb30c53017" providerId="ADAL" clId="{921D80D6-AAC6-E94E-9666-1D7D7ABB0FE6}" dt="2020-10-07T16:26:21.822" v="2972" actId="1076"/>
          <ac:cxnSpMkLst>
            <pc:docMk/>
            <pc:sldMk cId="4801027" sldId="260"/>
            <ac:cxnSpMk id="85" creationId="{1016AA15-3BFD-864A-87C1-4C91E79A5798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86" creationId="{79B39642-90FD-1944-9E02-4EEB9946186B}"/>
          </ac:cxnSpMkLst>
        </pc:cxnChg>
        <pc:cxnChg chg="add mod">
          <ac:chgData name="Lipani, Aldo" userId="3d811883-7188-4056-86e4-ebeb30c53017" providerId="ADAL" clId="{921D80D6-AAC6-E94E-9666-1D7D7ABB0FE6}" dt="2020-10-07T16:26:11.773" v="2971" actId="1076"/>
          <ac:cxnSpMkLst>
            <pc:docMk/>
            <pc:sldMk cId="4801027" sldId="260"/>
            <ac:cxnSpMk id="97" creationId="{54175238-5707-2745-8CE9-4B2883CB181C}"/>
          </ac:cxnSpMkLst>
        </pc:cxnChg>
        <pc:cxnChg chg="add mod">
          <ac:chgData name="Lipani, Aldo" userId="3d811883-7188-4056-86e4-ebeb30c53017" providerId="ADAL" clId="{921D80D6-AAC6-E94E-9666-1D7D7ABB0FE6}" dt="2020-10-07T16:24:31.917" v="2962" actId="1036"/>
          <ac:cxnSpMkLst>
            <pc:docMk/>
            <pc:sldMk cId="4801027" sldId="260"/>
            <ac:cxnSpMk id="98" creationId="{6CE75FF6-127C-8443-B1E5-44AB9E6C2541}"/>
          </ac:cxnSpMkLst>
        </pc:cxnChg>
      </pc:sldChg>
      <pc:sldChg chg="modSp mod">
        <pc:chgData name="Lipani, Aldo" userId="3d811883-7188-4056-86e4-ebeb30c53017" providerId="ADAL" clId="{921D80D6-AAC6-E94E-9666-1D7D7ABB0FE6}" dt="2020-10-21T19:36:53.507" v="11560" actId="20577"/>
        <pc:sldMkLst>
          <pc:docMk/>
          <pc:sldMk cId="784911702" sldId="261"/>
        </pc:sldMkLst>
        <pc:spChg chg="mod">
          <ac:chgData name="Lipani, Aldo" userId="3d811883-7188-4056-86e4-ebeb30c53017" providerId="ADAL" clId="{921D80D6-AAC6-E94E-9666-1D7D7ABB0FE6}" dt="2020-10-07T16:44:02.725" v="3459" actId="20577"/>
          <ac:spMkLst>
            <pc:docMk/>
            <pc:sldMk cId="784911702" sldId="261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21T19:36:53.507" v="11560" actId="20577"/>
          <ac:spMkLst>
            <pc:docMk/>
            <pc:sldMk cId="784911702" sldId="261"/>
            <ac:spMk id="3" creationId="{C10C942F-B795-B944-B834-B6F9C0DA1B53}"/>
          </ac:spMkLst>
        </pc:spChg>
      </pc:sldChg>
      <pc:sldChg chg="addSp delSp modSp mod">
        <pc:chgData name="Lipani, Aldo" userId="3d811883-7188-4056-86e4-ebeb30c53017" providerId="ADAL" clId="{921D80D6-AAC6-E94E-9666-1D7D7ABB0FE6}" dt="2020-10-07T23:04:29.498" v="4183" actId="478"/>
        <pc:sldMkLst>
          <pc:docMk/>
          <pc:sldMk cId="1664498035" sldId="262"/>
        </pc:sldMkLst>
        <pc:spChg chg="mod">
          <ac:chgData name="Lipani, Aldo" userId="3d811883-7188-4056-86e4-ebeb30c53017" providerId="ADAL" clId="{921D80D6-AAC6-E94E-9666-1D7D7ABB0FE6}" dt="2020-10-07T16:48:36.971" v="3957" actId="20577"/>
          <ac:spMkLst>
            <pc:docMk/>
            <pc:sldMk cId="1664498035" sldId="262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07T23:00:28.964" v="4115" actId="14100"/>
          <ac:spMkLst>
            <pc:docMk/>
            <pc:sldMk cId="1664498035" sldId="262"/>
            <ac:spMk id="3" creationId="{C10C942F-B795-B944-B834-B6F9C0DA1B53}"/>
          </ac:spMkLst>
        </pc:spChg>
        <pc:spChg chg="add mod">
          <ac:chgData name="Lipani, Aldo" userId="3d811883-7188-4056-86e4-ebeb30c53017" providerId="ADAL" clId="{921D80D6-AAC6-E94E-9666-1D7D7ABB0FE6}" dt="2020-10-07T23:00:50.924" v="4117" actId="20577"/>
          <ac:spMkLst>
            <pc:docMk/>
            <pc:sldMk cId="1664498035" sldId="262"/>
            <ac:spMk id="4" creationId="{1922A496-C9B9-1447-B432-59B36DF31A37}"/>
          </ac:spMkLst>
        </pc:spChg>
        <pc:spChg chg="add del mod">
          <ac:chgData name="Lipani, Aldo" userId="3d811883-7188-4056-86e4-ebeb30c53017" providerId="ADAL" clId="{921D80D6-AAC6-E94E-9666-1D7D7ABB0FE6}" dt="2020-10-07T23:04:29.498" v="4183" actId="478"/>
          <ac:spMkLst>
            <pc:docMk/>
            <pc:sldMk cId="1664498035" sldId="262"/>
            <ac:spMk id="5" creationId="{CBE323A6-490D-D341-843A-2DC806EC3FCA}"/>
          </ac:spMkLst>
        </pc:spChg>
      </pc:sldChg>
      <pc:sldChg chg="addSp modSp mod">
        <pc:chgData name="Lipani, Aldo" userId="3d811883-7188-4056-86e4-ebeb30c53017" providerId="ADAL" clId="{921D80D6-AAC6-E94E-9666-1D7D7ABB0FE6}" dt="2020-10-07T23:34:02.613" v="4341" actId="20577"/>
        <pc:sldMkLst>
          <pc:docMk/>
          <pc:sldMk cId="1786072883" sldId="263"/>
        </pc:sldMkLst>
        <pc:spChg chg="mod">
          <ac:chgData name="Lipani, Aldo" userId="3d811883-7188-4056-86e4-ebeb30c53017" providerId="ADAL" clId="{921D80D6-AAC6-E94E-9666-1D7D7ABB0FE6}" dt="2020-10-07T23:03:10.108" v="4163" actId="20577"/>
          <ac:spMkLst>
            <pc:docMk/>
            <pc:sldMk cId="1786072883" sldId="263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07T23:25:17.902" v="4322" actId="403"/>
          <ac:spMkLst>
            <pc:docMk/>
            <pc:sldMk cId="1786072883" sldId="263"/>
            <ac:spMk id="3" creationId="{C10C942F-B795-B944-B834-B6F9C0DA1B53}"/>
          </ac:spMkLst>
        </pc:spChg>
        <pc:spChg chg="add mod">
          <ac:chgData name="Lipani, Aldo" userId="3d811883-7188-4056-86e4-ebeb30c53017" providerId="ADAL" clId="{921D80D6-AAC6-E94E-9666-1D7D7ABB0FE6}" dt="2020-10-07T23:34:02.613" v="4341" actId="20577"/>
          <ac:spMkLst>
            <pc:docMk/>
            <pc:sldMk cId="1786072883" sldId="263"/>
            <ac:spMk id="4" creationId="{F3A5CF8A-EB04-9F46-A719-661313D74C77}"/>
          </ac:spMkLst>
        </pc:spChg>
      </pc:sldChg>
      <pc:sldChg chg="addSp delSp modSp mod">
        <pc:chgData name="Lipani, Aldo" userId="3d811883-7188-4056-86e4-ebeb30c53017" providerId="ADAL" clId="{921D80D6-AAC6-E94E-9666-1D7D7ABB0FE6}" dt="2020-10-08T00:17:14.572" v="4766" actId="14100"/>
        <pc:sldMkLst>
          <pc:docMk/>
          <pc:sldMk cId="289019521" sldId="264"/>
        </pc:sldMkLst>
        <pc:spChg chg="mod">
          <ac:chgData name="Lipani, Aldo" userId="3d811883-7188-4056-86e4-ebeb30c53017" providerId="ADAL" clId="{921D80D6-AAC6-E94E-9666-1D7D7ABB0FE6}" dt="2020-10-08T00:09:43.510" v="4546" actId="20577"/>
          <ac:spMkLst>
            <pc:docMk/>
            <pc:sldMk cId="289019521" sldId="264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08T00:15:46.666" v="4728" actId="14100"/>
          <ac:spMkLst>
            <pc:docMk/>
            <pc:sldMk cId="289019521" sldId="264"/>
            <ac:spMk id="3" creationId="{C10C942F-B795-B944-B834-B6F9C0DA1B53}"/>
          </ac:spMkLst>
        </pc:spChg>
        <pc:spChg chg="add mod">
          <ac:chgData name="Lipani, Aldo" userId="3d811883-7188-4056-86e4-ebeb30c53017" providerId="ADAL" clId="{921D80D6-AAC6-E94E-9666-1D7D7ABB0FE6}" dt="2020-10-08T00:14:48.039" v="4698" actId="1076"/>
          <ac:spMkLst>
            <pc:docMk/>
            <pc:sldMk cId="289019521" sldId="264"/>
            <ac:spMk id="5" creationId="{4CE67B87-4BF6-F549-B17F-10D4BC5AAE61}"/>
          </ac:spMkLst>
        </pc:spChg>
        <pc:spChg chg="add mod">
          <ac:chgData name="Lipani, Aldo" userId="3d811883-7188-4056-86e4-ebeb30c53017" providerId="ADAL" clId="{921D80D6-AAC6-E94E-9666-1D7D7ABB0FE6}" dt="2020-10-08T00:15:20.117" v="4714" actId="1038"/>
          <ac:spMkLst>
            <pc:docMk/>
            <pc:sldMk cId="289019521" sldId="264"/>
            <ac:spMk id="8" creationId="{648B378C-702F-4D48-9C99-AAC195D7B6FB}"/>
          </ac:spMkLst>
        </pc:spChg>
        <pc:spChg chg="add mod">
          <ac:chgData name="Lipani, Aldo" userId="3d811883-7188-4056-86e4-ebeb30c53017" providerId="ADAL" clId="{921D80D6-AAC6-E94E-9666-1D7D7ABB0FE6}" dt="2020-10-08T00:16:08.355" v="4733" actId="1076"/>
          <ac:spMkLst>
            <pc:docMk/>
            <pc:sldMk cId="289019521" sldId="264"/>
            <ac:spMk id="9" creationId="{489FF486-6A14-E740-B2FE-74E1604725EC}"/>
          </ac:spMkLst>
        </pc:spChg>
        <pc:spChg chg="add mod">
          <ac:chgData name="Lipani, Aldo" userId="3d811883-7188-4056-86e4-ebeb30c53017" providerId="ADAL" clId="{921D80D6-AAC6-E94E-9666-1D7D7ABB0FE6}" dt="2020-10-08T00:16:10.240" v="4734" actId="1076"/>
          <ac:spMkLst>
            <pc:docMk/>
            <pc:sldMk cId="289019521" sldId="264"/>
            <ac:spMk id="10" creationId="{05C5A1E0-3360-AE43-AC6B-EEC906426113}"/>
          </ac:spMkLst>
        </pc:spChg>
        <pc:spChg chg="add mod">
          <ac:chgData name="Lipani, Aldo" userId="3d811883-7188-4056-86e4-ebeb30c53017" providerId="ADAL" clId="{921D80D6-AAC6-E94E-9666-1D7D7ABB0FE6}" dt="2020-10-08T00:16:17.398" v="4735" actId="1076"/>
          <ac:spMkLst>
            <pc:docMk/>
            <pc:sldMk cId="289019521" sldId="264"/>
            <ac:spMk id="18" creationId="{3887A40F-0917-3945-8000-D82047B3CD83}"/>
          </ac:spMkLst>
        </pc:spChg>
        <pc:spChg chg="add mod">
          <ac:chgData name="Lipani, Aldo" userId="3d811883-7188-4056-86e4-ebeb30c53017" providerId="ADAL" clId="{921D80D6-AAC6-E94E-9666-1D7D7ABB0FE6}" dt="2020-10-08T00:16:25.457" v="4738" actId="20577"/>
          <ac:spMkLst>
            <pc:docMk/>
            <pc:sldMk cId="289019521" sldId="264"/>
            <ac:spMk id="21" creationId="{718376FA-2605-A543-B307-B672544049DB}"/>
          </ac:spMkLst>
        </pc:spChg>
        <pc:spChg chg="add mod">
          <ac:chgData name="Lipani, Aldo" userId="3d811883-7188-4056-86e4-ebeb30c53017" providerId="ADAL" clId="{921D80D6-AAC6-E94E-9666-1D7D7ABB0FE6}" dt="2020-10-08T00:16:29.338" v="4742" actId="20577"/>
          <ac:spMkLst>
            <pc:docMk/>
            <pc:sldMk cId="289019521" sldId="264"/>
            <ac:spMk id="22" creationId="{EE5D3B8B-F7FF-0846-9A55-583D7B6195EC}"/>
          </ac:spMkLst>
        </pc:spChg>
        <pc:spChg chg="add mod">
          <ac:chgData name="Lipani, Aldo" userId="3d811883-7188-4056-86e4-ebeb30c53017" providerId="ADAL" clId="{921D80D6-AAC6-E94E-9666-1D7D7ABB0FE6}" dt="2020-10-08T00:16:45.700" v="4751" actId="1037"/>
          <ac:spMkLst>
            <pc:docMk/>
            <pc:sldMk cId="289019521" sldId="264"/>
            <ac:spMk id="23" creationId="{FB70D8B8-0EA9-7E4C-A42A-CA9A6BDDCA67}"/>
          </ac:spMkLst>
        </pc:spChg>
        <pc:spChg chg="add mod">
          <ac:chgData name="Lipani, Aldo" userId="3d811883-7188-4056-86e4-ebeb30c53017" providerId="ADAL" clId="{921D80D6-AAC6-E94E-9666-1D7D7ABB0FE6}" dt="2020-10-08T00:16:50.572" v="4752" actId="1037"/>
          <ac:spMkLst>
            <pc:docMk/>
            <pc:sldMk cId="289019521" sldId="264"/>
            <ac:spMk id="26" creationId="{5DBD8C12-7DA7-AD41-B32E-8C456E9EFF6B}"/>
          </ac:spMkLst>
        </pc:spChg>
        <pc:spChg chg="add mod">
          <ac:chgData name="Lipani, Aldo" userId="3d811883-7188-4056-86e4-ebeb30c53017" providerId="ADAL" clId="{921D80D6-AAC6-E94E-9666-1D7D7ABB0FE6}" dt="2020-10-08T00:16:50.572" v="4752" actId="1037"/>
          <ac:spMkLst>
            <pc:docMk/>
            <pc:sldMk cId="289019521" sldId="264"/>
            <ac:spMk id="27" creationId="{7D482EA2-0511-B546-8A75-EE41D478A6D0}"/>
          </ac:spMkLst>
        </pc:spChg>
        <pc:spChg chg="add mod">
          <ac:chgData name="Lipani, Aldo" userId="3d811883-7188-4056-86e4-ebeb30c53017" providerId="ADAL" clId="{921D80D6-AAC6-E94E-9666-1D7D7ABB0FE6}" dt="2020-10-08T00:17:14.572" v="4766" actId="14100"/>
          <ac:spMkLst>
            <pc:docMk/>
            <pc:sldMk cId="289019521" sldId="264"/>
            <ac:spMk id="30" creationId="{3033A1E3-E007-2140-B23A-70B4E0D11997}"/>
          </ac:spMkLst>
        </pc:spChg>
        <pc:graphicFrameChg chg="add del mod">
          <ac:chgData name="Lipani, Aldo" userId="3d811883-7188-4056-86e4-ebeb30c53017" providerId="ADAL" clId="{921D80D6-AAC6-E94E-9666-1D7D7ABB0FE6}" dt="2020-10-08T00:14:36.315" v="4696" actId="478"/>
          <ac:graphicFrameMkLst>
            <pc:docMk/>
            <pc:sldMk cId="289019521" sldId="264"/>
            <ac:graphicFrameMk id="4" creationId="{A68D168C-C7E8-704C-ABAE-BC0DECD5AA29}"/>
          </ac:graphicFrameMkLst>
        </pc:graphicFrameChg>
        <pc:cxnChg chg="add mod">
          <ac:chgData name="Lipani, Aldo" userId="3d811883-7188-4056-86e4-ebeb30c53017" providerId="ADAL" clId="{921D80D6-AAC6-E94E-9666-1D7D7ABB0FE6}" dt="2020-10-08T00:16:10.240" v="4734" actId="1076"/>
          <ac:cxnSpMkLst>
            <pc:docMk/>
            <pc:sldMk cId="289019521" sldId="264"/>
            <ac:cxnSpMk id="6" creationId="{FC5256CA-2653-DC4B-8A33-153EC540AA2A}"/>
          </ac:cxnSpMkLst>
        </pc:cxnChg>
        <pc:cxnChg chg="add mod">
          <ac:chgData name="Lipani, Aldo" userId="3d811883-7188-4056-86e4-ebeb30c53017" providerId="ADAL" clId="{921D80D6-AAC6-E94E-9666-1D7D7ABB0FE6}" dt="2020-10-08T00:16:08.355" v="4733" actId="1076"/>
          <ac:cxnSpMkLst>
            <pc:docMk/>
            <pc:sldMk cId="289019521" sldId="264"/>
            <ac:cxnSpMk id="7" creationId="{C2FCD979-ECF0-5E4D-97A1-B37B1085959F}"/>
          </ac:cxnSpMkLst>
        </pc:cxnChg>
        <pc:cxnChg chg="add mod">
          <ac:chgData name="Lipani, Aldo" userId="3d811883-7188-4056-86e4-ebeb30c53017" providerId="ADAL" clId="{921D80D6-AAC6-E94E-9666-1D7D7ABB0FE6}" dt="2020-10-08T00:16:17.398" v="4735" actId="1076"/>
          <ac:cxnSpMkLst>
            <pc:docMk/>
            <pc:sldMk cId="289019521" sldId="264"/>
            <ac:cxnSpMk id="19" creationId="{B958EF50-1E14-4847-A2F6-F05BC2882299}"/>
          </ac:cxnSpMkLst>
        </pc:cxnChg>
        <pc:cxnChg chg="add mod">
          <ac:chgData name="Lipani, Aldo" userId="3d811883-7188-4056-86e4-ebeb30c53017" providerId="ADAL" clId="{921D80D6-AAC6-E94E-9666-1D7D7ABB0FE6}" dt="2020-10-08T00:16:17.398" v="4735" actId="1076"/>
          <ac:cxnSpMkLst>
            <pc:docMk/>
            <pc:sldMk cId="289019521" sldId="264"/>
            <ac:cxnSpMk id="20" creationId="{E3B0C394-B0D7-9542-BAA7-C55FD07D21A8}"/>
          </ac:cxnSpMkLst>
        </pc:cxnChg>
        <pc:cxnChg chg="add mod">
          <ac:chgData name="Lipani, Aldo" userId="3d811883-7188-4056-86e4-ebeb30c53017" providerId="ADAL" clId="{921D80D6-AAC6-E94E-9666-1D7D7ABB0FE6}" dt="2020-10-08T00:16:45.700" v="4751" actId="1037"/>
          <ac:cxnSpMkLst>
            <pc:docMk/>
            <pc:sldMk cId="289019521" sldId="264"/>
            <ac:cxnSpMk id="24" creationId="{FF2F4B4E-51E2-0F4A-AA99-72A695ECAE0D}"/>
          </ac:cxnSpMkLst>
        </pc:cxnChg>
        <pc:cxnChg chg="add mod">
          <ac:chgData name="Lipani, Aldo" userId="3d811883-7188-4056-86e4-ebeb30c53017" providerId="ADAL" clId="{921D80D6-AAC6-E94E-9666-1D7D7ABB0FE6}" dt="2020-10-08T00:16:45.700" v="4751" actId="1037"/>
          <ac:cxnSpMkLst>
            <pc:docMk/>
            <pc:sldMk cId="289019521" sldId="264"/>
            <ac:cxnSpMk id="25" creationId="{0302D213-70E2-2542-8D87-AA281C2488CF}"/>
          </ac:cxnSpMkLst>
        </pc:cxnChg>
      </pc:sldChg>
      <pc:sldChg chg="modSp add del mod">
        <pc:chgData name="Lipani, Aldo" userId="3d811883-7188-4056-86e4-ebeb30c53017" providerId="ADAL" clId="{921D80D6-AAC6-E94E-9666-1D7D7ABB0FE6}" dt="2020-10-07T15:02:17.369" v="1822" actId="2696"/>
        <pc:sldMkLst>
          <pc:docMk/>
          <pc:sldMk cId="1541508579" sldId="265"/>
        </pc:sldMkLst>
        <pc:spChg chg="mod">
          <ac:chgData name="Lipani, Aldo" userId="3d811883-7188-4056-86e4-ebeb30c53017" providerId="ADAL" clId="{921D80D6-AAC6-E94E-9666-1D7D7ABB0FE6}" dt="2020-10-07T15:01:48.321" v="1791" actId="20577"/>
          <ac:spMkLst>
            <pc:docMk/>
            <pc:sldMk cId="1541508579" sldId="265"/>
            <ac:spMk id="2" creationId="{77751650-D89D-8D4B-9FAD-80487AD22D12}"/>
          </ac:spMkLst>
        </pc:spChg>
        <pc:spChg chg="mod">
          <ac:chgData name="Lipani, Aldo" userId="3d811883-7188-4056-86e4-ebeb30c53017" providerId="ADAL" clId="{921D80D6-AAC6-E94E-9666-1D7D7ABB0FE6}" dt="2020-10-07T15:02:08.894" v="1820" actId="20577"/>
          <ac:spMkLst>
            <pc:docMk/>
            <pc:sldMk cId="1541508579" sldId="265"/>
            <ac:spMk id="3" creationId="{AF3126AD-8474-394B-AA69-31B64C156E2C}"/>
          </ac:spMkLst>
        </pc:spChg>
      </pc:sldChg>
      <pc:sldChg chg="modSp add mod">
        <pc:chgData name="Lipani, Aldo" userId="3d811883-7188-4056-86e4-ebeb30c53017" providerId="ADAL" clId="{921D80D6-AAC6-E94E-9666-1D7D7ABB0FE6}" dt="2020-10-07T15:20:54.227" v="2626" actId="20577"/>
        <pc:sldMkLst>
          <pc:docMk/>
          <pc:sldMk cId="1546110079" sldId="265"/>
        </pc:sldMkLst>
        <pc:spChg chg="mod">
          <ac:chgData name="Lipani, Aldo" userId="3d811883-7188-4056-86e4-ebeb30c53017" providerId="ADAL" clId="{921D80D6-AAC6-E94E-9666-1D7D7ABB0FE6}" dt="2020-10-07T15:04:16.516" v="1840" actId="20577"/>
          <ac:spMkLst>
            <pc:docMk/>
            <pc:sldMk cId="1546110079" sldId="265"/>
            <ac:spMk id="2" creationId="{77751650-D89D-8D4B-9FAD-80487AD22D12}"/>
          </ac:spMkLst>
        </pc:spChg>
        <pc:spChg chg="mod">
          <ac:chgData name="Lipani, Aldo" userId="3d811883-7188-4056-86e4-ebeb30c53017" providerId="ADAL" clId="{921D80D6-AAC6-E94E-9666-1D7D7ABB0FE6}" dt="2020-10-07T15:20:54.227" v="2626" actId="20577"/>
          <ac:spMkLst>
            <pc:docMk/>
            <pc:sldMk cId="1546110079" sldId="265"/>
            <ac:spMk id="3" creationId="{AF3126AD-8474-394B-AA69-31B64C156E2C}"/>
          </ac:spMkLst>
        </pc:spChg>
        <pc:spChg chg="mod">
          <ac:chgData name="Lipani, Aldo" userId="3d811883-7188-4056-86e4-ebeb30c53017" providerId="ADAL" clId="{921D80D6-AAC6-E94E-9666-1D7D7ABB0FE6}" dt="2020-10-07T15:13:40.696" v="2444" actId="20577"/>
          <ac:spMkLst>
            <pc:docMk/>
            <pc:sldMk cId="1546110079" sldId="265"/>
            <ac:spMk id="12" creationId="{D97796FD-2348-B249-B775-E1EE68BF937C}"/>
          </ac:spMkLst>
        </pc:spChg>
        <pc:spChg chg="mod">
          <ac:chgData name="Lipani, Aldo" userId="3d811883-7188-4056-86e4-ebeb30c53017" providerId="ADAL" clId="{921D80D6-AAC6-E94E-9666-1D7D7ABB0FE6}" dt="2020-10-07T15:14:07.660" v="2452" actId="20577"/>
          <ac:spMkLst>
            <pc:docMk/>
            <pc:sldMk cId="1546110079" sldId="265"/>
            <ac:spMk id="13" creationId="{6D5F0596-8CF3-C345-8F91-D3BE91C7CF43}"/>
          </ac:spMkLst>
        </pc:spChg>
        <pc:spChg chg="mod">
          <ac:chgData name="Lipani, Aldo" userId="3d811883-7188-4056-86e4-ebeb30c53017" providerId="ADAL" clId="{921D80D6-AAC6-E94E-9666-1D7D7ABB0FE6}" dt="2020-10-07T15:14:27.729" v="2458" actId="20577"/>
          <ac:spMkLst>
            <pc:docMk/>
            <pc:sldMk cId="1546110079" sldId="265"/>
            <ac:spMk id="14" creationId="{CE71DB37-E04D-EB4E-8E63-D14C09BA50BA}"/>
          </ac:spMkLst>
        </pc:spChg>
        <pc:spChg chg="mod">
          <ac:chgData name="Lipani, Aldo" userId="3d811883-7188-4056-86e4-ebeb30c53017" providerId="ADAL" clId="{921D80D6-AAC6-E94E-9666-1D7D7ABB0FE6}" dt="2020-10-07T15:14:36.871" v="2464" actId="20577"/>
          <ac:spMkLst>
            <pc:docMk/>
            <pc:sldMk cId="1546110079" sldId="265"/>
            <ac:spMk id="15" creationId="{057217A0-D3E2-7345-B858-D13B00D4A096}"/>
          </ac:spMkLst>
        </pc:spChg>
      </pc:sldChg>
      <pc:sldChg chg="addSp delSp modSp add mod">
        <pc:chgData name="Lipani, Aldo" userId="3d811883-7188-4056-86e4-ebeb30c53017" providerId="ADAL" clId="{921D80D6-AAC6-E94E-9666-1D7D7ABB0FE6}" dt="2020-10-07T16:43:51.228" v="3457" actId="1076"/>
        <pc:sldMkLst>
          <pc:docMk/>
          <pc:sldMk cId="3572138795" sldId="266"/>
        </pc:sldMkLst>
        <pc:spChg chg="mod">
          <ac:chgData name="Lipani, Aldo" userId="3d811883-7188-4056-86e4-ebeb30c53017" providerId="ADAL" clId="{921D80D6-AAC6-E94E-9666-1D7D7ABB0FE6}" dt="2020-10-07T16:38:00.115" v="3181" actId="20577"/>
          <ac:spMkLst>
            <pc:docMk/>
            <pc:sldMk cId="3572138795" sldId="266"/>
            <ac:spMk id="2" creationId="{5FE966AC-9D2A-7047-B442-E333860043A6}"/>
          </ac:spMkLst>
        </pc:spChg>
        <pc:spChg chg="mod">
          <ac:chgData name="Lipani, Aldo" userId="3d811883-7188-4056-86e4-ebeb30c53017" providerId="ADAL" clId="{921D80D6-AAC6-E94E-9666-1D7D7ABB0FE6}" dt="2020-10-07T16:30:46.381" v="3068" actId="20577"/>
          <ac:spMkLst>
            <pc:docMk/>
            <pc:sldMk cId="3572138795" sldId="266"/>
            <ac:spMk id="3" creationId="{1DC9FA53-9EE8-0745-92FC-DAD400D86E32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7" creationId="{C1DD5170-CF38-734C-BB18-50C7793CAC0B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10" creationId="{829A9CAD-E42A-9149-B7FC-AF841E734686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12" creationId="{84DAF9BB-8A6C-C243-B958-2689E97FAB6A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15" creationId="{E9FBB642-7397-FD47-8384-0EDD3927DFA2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20" creationId="{77616500-558D-E24C-8400-6BAC1507A7D6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22" creationId="{11B8C49D-43E1-EA41-B90A-3FA1C8DFD1CF}"/>
          </ac:spMkLst>
        </pc:spChg>
        <pc:spChg chg="del">
          <ac:chgData name="Lipani, Aldo" userId="3d811883-7188-4056-86e4-ebeb30c53017" providerId="ADAL" clId="{921D80D6-AAC6-E94E-9666-1D7D7ABB0FE6}" dt="2020-10-07T16:35:11.478" v="3079" actId="478"/>
          <ac:spMkLst>
            <pc:docMk/>
            <pc:sldMk cId="3572138795" sldId="266"/>
            <ac:spMk id="49" creationId="{9759DF6F-7B34-3B4D-B05E-BE80DA208CBF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50" creationId="{CE978F06-4B36-EC43-9A43-CEB8A19190C7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51" creationId="{1D17B011-185D-BC4B-A79D-4EB3E537211C}"/>
          </ac:spMkLst>
        </pc:spChg>
        <pc:spChg chg="del">
          <ac:chgData name="Lipani, Aldo" userId="3d811883-7188-4056-86e4-ebeb30c53017" providerId="ADAL" clId="{921D80D6-AAC6-E94E-9666-1D7D7ABB0FE6}" dt="2020-10-07T16:35:33.675" v="3091" actId="478"/>
          <ac:spMkLst>
            <pc:docMk/>
            <pc:sldMk cId="3572138795" sldId="266"/>
            <ac:spMk id="52" creationId="{3605CE17-796A-FC45-95F6-A09BE979E061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65" creationId="{ADD1971D-1216-894C-9CDE-0AD422692847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66" creationId="{FCA63A16-7BB9-C547-8FEB-DF4EC89BD12E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68" creationId="{07835158-7E7C-8E43-B218-2406354F6E59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83" creationId="{9AFA83F8-BC70-0347-B437-4D30D646718D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84" creationId="{DE4E3E8D-7E0B-394E-8530-C18495550A67}"/>
          </ac:spMkLst>
        </pc:spChg>
        <pc:spChg chg="del">
          <ac:chgData name="Lipani, Aldo" userId="3d811883-7188-4056-86e4-ebeb30c53017" providerId="ADAL" clId="{921D80D6-AAC6-E94E-9666-1D7D7ABB0FE6}" dt="2020-10-07T16:35:31.877" v="3090" actId="478"/>
          <ac:spMkLst>
            <pc:docMk/>
            <pc:sldMk cId="3572138795" sldId="266"/>
            <ac:spMk id="87" creationId="{6E120E21-F3B8-E948-A3FC-A0A65907FBB3}"/>
          </ac:spMkLst>
        </pc:spChg>
        <pc:spChg chg="del">
          <ac:chgData name="Lipani, Aldo" userId="3d811883-7188-4056-86e4-ebeb30c53017" providerId="ADAL" clId="{921D80D6-AAC6-E94E-9666-1D7D7ABB0FE6}" dt="2020-10-07T16:35:42.634" v="3094" actId="478"/>
          <ac:spMkLst>
            <pc:docMk/>
            <pc:sldMk cId="3572138795" sldId="266"/>
            <ac:spMk id="88" creationId="{97132C47-D76C-EB48-B1AE-1E3B0A20064E}"/>
          </ac:spMkLst>
        </pc:spChg>
        <pc:spChg chg="mod">
          <ac:chgData name="Lipani, Aldo" userId="3d811883-7188-4056-86e4-ebeb30c53017" providerId="ADAL" clId="{921D80D6-AAC6-E94E-9666-1D7D7ABB0FE6}" dt="2020-10-07T16:37:38.289" v="3175" actId="1037"/>
          <ac:spMkLst>
            <pc:docMk/>
            <pc:sldMk cId="3572138795" sldId="266"/>
            <ac:spMk id="96" creationId="{925A3BC7-C22C-B84B-938D-F0CD3C3766B1}"/>
          </ac:spMkLst>
        </pc:spChg>
        <pc:spChg chg="del">
          <ac:chgData name="Lipani, Aldo" userId="3d811883-7188-4056-86e4-ebeb30c53017" providerId="ADAL" clId="{921D80D6-AAC6-E94E-9666-1D7D7ABB0FE6}" dt="2020-10-07T16:35:43.722" v="3095" actId="478"/>
          <ac:spMkLst>
            <pc:docMk/>
            <pc:sldMk cId="3572138795" sldId="266"/>
            <ac:spMk id="99" creationId="{A831793F-7A53-904F-BC93-3B2AB076286A}"/>
          </ac:spMkLst>
        </pc:spChg>
        <pc:spChg chg="del">
          <ac:chgData name="Lipani, Aldo" userId="3d811883-7188-4056-86e4-ebeb30c53017" providerId="ADAL" clId="{921D80D6-AAC6-E94E-9666-1D7D7ABB0FE6}" dt="2020-10-07T16:35:24.712" v="3086" actId="478"/>
          <ac:spMkLst>
            <pc:docMk/>
            <pc:sldMk cId="3572138795" sldId="266"/>
            <ac:spMk id="100" creationId="{601E8278-6EE6-2A4B-96BA-5FBC08183B7B}"/>
          </ac:spMkLst>
        </pc:spChg>
        <pc:spChg chg="del">
          <ac:chgData name="Lipani, Aldo" userId="3d811883-7188-4056-86e4-ebeb30c53017" providerId="ADAL" clId="{921D80D6-AAC6-E94E-9666-1D7D7ABB0FE6}" dt="2020-10-07T16:35:15.565" v="3082" actId="478"/>
          <ac:spMkLst>
            <pc:docMk/>
            <pc:sldMk cId="3572138795" sldId="266"/>
            <ac:spMk id="101" creationId="{568CA5CB-B376-E34C-BD7F-50FFFC1BEEBF}"/>
          </ac:spMkLst>
        </pc:spChg>
        <pc:spChg chg="del">
          <ac:chgData name="Lipani, Aldo" userId="3d811883-7188-4056-86e4-ebeb30c53017" providerId="ADAL" clId="{921D80D6-AAC6-E94E-9666-1D7D7ABB0FE6}" dt="2020-10-07T16:35:30.460" v="3089" actId="478"/>
          <ac:spMkLst>
            <pc:docMk/>
            <pc:sldMk cId="3572138795" sldId="266"/>
            <ac:spMk id="118" creationId="{602D9DDB-8C8D-E742-97C4-B71CECA6BE53}"/>
          </ac:spMkLst>
        </pc:spChg>
        <pc:picChg chg="add mod">
          <ac:chgData name="Lipani, Aldo" userId="3d811883-7188-4056-86e4-ebeb30c53017" providerId="ADAL" clId="{921D80D6-AAC6-E94E-9666-1D7D7ABB0FE6}" dt="2020-10-07T16:43:51.228" v="3457" actId="1076"/>
          <ac:picMkLst>
            <pc:docMk/>
            <pc:sldMk cId="3572138795" sldId="266"/>
            <ac:picMk id="4" creationId="{394020A3-BDA8-2343-8757-EBDDF822B4D2}"/>
          </ac:picMkLst>
        </pc:picChg>
        <pc:picChg chg="del">
          <ac:chgData name="Lipani, Aldo" userId="3d811883-7188-4056-86e4-ebeb30c53017" providerId="ADAL" clId="{921D80D6-AAC6-E94E-9666-1D7D7ABB0FE6}" dt="2020-10-07T16:34:46.253" v="3069" actId="478"/>
          <ac:picMkLst>
            <pc:docMk/>
            <pc:sldMk cId="3572138795" sldId="266"/>
            <ac:picMk id="6" creationId="{61C3CFC3-5AB6-AA47-804E-3B071CC6344C}"/>
          </ac:picMkLst>
        </pc:picChg>
        <pc:cxnChg chg="mod">
          <ac:chgData name="Lipani, Aldo" userId="3d811883-7188-4056-86e4-ebeb30c53017" providerId="ADAL" clId="{921D80D6-AAC6-E94E-9666-1D7D7ABB0FE6}" dt="2020-10-07T16:37:38.289" v="3175" actId="1037"/>
          <ac:cxnSpMkLst>
            <pc:docMk/>
            <pc:sldMk cId="3572138795" sldId="266"/>
            <ac:cxnSpMk id="24" creationId="{968F1622-BFA2-704B-AF64-6B1B21B17FBE}"/>
          </ac:cxnSpMkLst>
        </pc:cxnChg>
        <pc:cxnChg chg="mod">
          <ac:chgData name="Lipani, Aldo" userId="3d811883-7188-4056-86e4-ebeb30c53017" providerId="ADAL" clId="{921D80D6-AAC6-E94E-9666-1D7D7ABB0FE6}" dt="2020-10-07T16:37:38.289" v="3175" actId="1037"/>
          <ac:cxnSpMkLst>
            <pc:docMk/>
            <pc:sldMk cId="3572138795" sldId="266"/>
            <ac:cxnSpMk id="25" creationId="{2DA07448-85D1-F84A-ADBD-F39D56755AE3}"/>
          </ac:cxnSpMkLst>
        </pc:cxnChg>
        <pc:cxnChg chg="mod">
          <ac:chgData name="Lipani, Aldo" userId="3d811883-7188-4056-86e4-ebeb30c53017" providerId="ADAL" clId="{921D80D6-AAC6-E94E-9666-1D7D7ABB0FE6}" dt="2020-10-07T16:37:38.289" v="3175" actId="1037"/>
          <ac:cxnSpMkLst>
            <pc:docMk/>
            <pc:sldMk cId="3572138795" sldId="266"/>
            <ac:cxnSpMk id="27" creationId="{6D0C2C80-5360-DF40-9424-49A59E885500}"/>
          </ac:cxnSpMkLst>
        </pc:cxnChg>
        <pc:cxnChg chg="mod">
          <ac:chgData name="Lipani, Aldo" userId="3d811883-7188-4056-86e4-ebeb30c53017" providerId="ADAL" clId="{921D80D6-AAC6-E94E-9666-1D7D7ABB0FE6}" dt="2020-10-07T16:37:38.289" v="3175" actId="1037"/>
          <ac:cxnSpMkLst>
            <pc:docMk/>
            <pc:sldMk cId="3572138795" sldId="266"/>
            <ac:cxnSpMk id="28" creationId="{4A1E63EC-E0F0-FF40-BF9E-F66E002A3C11}"/>
          </ac:cxnSpMkLst>
        </pc:cxnChg>
        <pc:cxnChg chg="mod">
          <ac:chgData name="Lipani, Aldo" userId="3d811883-7188-4056-86e4-ebeb30c53017" providerId="ADAL" clId="{921D80D6-AAC6-E94E-9666-1D7D7ABB0FE6}" dt="2020-10-07T16:37:38.289" v="3175" actId="1037"/>
          <ac:cxnSpMkLst>
            <pc:docMk/>
            <pc:sldMk cId="3572138795" sldId="266"/>
            <ac:cxnSpMk id="29" creationId="{683BC7A2-F6AE-5F4C-89C8-282B59868A09}"/>
          </ac:cxnSpMkLst>
        </pc:cxnChg>
        <pc:cxnChg chg="mod">
          <ac:chgData name="Lipani, Aldo" userId="3d811883-7188-4056-86e4-ebeb30c53017" providerId="ADAL" clId="{921D80D6-AAC6-E94E-9666-1D7D7ABB0FE6}" dt="2020-10-07T16:37:38.289" v="3175" actId="1037"/>
          <ac:cxnSpMkLst>
            <pc:docMk/>
            <pc:sldMk cId="3572138795" sldId="266"/>
            <ac:cxnSpMk id="30" creationId="{72214697-A905-2B4B-A494-1A140AB7AEE1}"/>
          </ac:cxnSpMkLst>
        </pc:cxnChg>
        <pc:cxnChg chg="del mod">
          <ac:chgData name="Lipani, Aldo" userId="3d811883-7188-4056-86e4-ebeb30c53017" providerId="ADAL" clId="{921D80D6-AAC6-E94E-9666-1D7D7ABB0FE6}" dt="2020-10-07T16:35:27.989" v="3088" actId="478"/>
          <ac:cxnSpMkLst>
            <pc:docMk/>
            <pc:sldMk cId="3572138795" sldId="266"/>
            <ac:cxnSpMk id="85" creationId="{1016AA15-3BFD-864A-87C1-4C91E79A5798}"/>
          </ac:cxnSpMkLst>
        </pc:cxnChg>
        <pc:cxnChg chg="del mod">
          <ac:chgData name="Lipani, Aldo" userId="3d811883-7188-4056-86e4-ebeb30c53017" providerId="ADAL" clId="{921D80D6-AAC6-E94E-9666-1D7D7ABB0FE6}" dt="2020-10-07T16:35:27.171" v="3087" actId="478"/>
          <ac:cxnSpMkLst>
            <pc:docMk/>
            <pc:sldMk cId="3572138795" sldId="266"/>
            <ac:cxnSpMk id="86" creationId="{79B39642-90FD-1944-9E02-4EEB9946186B}"/>
          </ac:cxnSpMkLst>
        </pc:cxnChg>
        <pc:cxnChg chg="del mod">
          <ac:chgData name="Lipani, Aldo" userId="3d811883-7188-4056-86e4-ebeb30c53017" providerId="ADAL" clId="{921D80D6-AAC6-E94E-9666-1D7D7ABB0FE6}" dt="2020-10-07T16:35:14.211" v="3081" actId="478"/>
          <ac:cxnSpMkLst>
            <pc:docMk/>
            <pc:sldMk cId="3572138795" sldId="266"/>
            <ac:cxnSpMk id="97" creationId="{54175238-5707-2745-8CE9-4B2883CB181C}"/>
          </ac:cxnSpMkLst>
        </pc:cxnChg>
        <pc:cxnChg chg="del mod">
          <ac:chgData name="Lipani, Aldo" userId="3d811883-7188-4056-86e4-ebeb30c53017" providerId="ADAL" clId="{921D80D6-AAC6-E94E-9666-1D7D7ABB0FE6}" dt="2020-10-07T16:35:12.315" v="3080" actId="478"/>
          <ac:cxnSpMkLst>
            <pc:docMk/>
            <pc:sldMk cId="3572138795" sldId="266"/>
            <ac:cxnSpMk id="98" creationId="{6CE75FF6-127C-8443-B1E5-44AB9E6C2541}"/>
          </ac:cxnSpMkLst>
        </pc:cxnChg>
      </pc:sldChg>
      <pc:sldChg chg="modSp add mod">
        <pc:chgData name="Lipani, Aldo" userId="3d811883-7188-4056-86e4-ebeb30c53017" providerId="ADAL" clId="{921D80D6-AAC6-E94E-9666-1D7D7ABB0FE6}" dt="2020-10-21T19:34:21.582" v="11558" actId="20577"/>
        <pc:sldMkLst>
          <pc:docMk/>
          <pc:sldMk cId="559481424" sldId="267"/>
        </pc:sldMkLst>
        <pc:spChg chg="mod">
          <ac:chgData name="Lipani, Aldo" userId="3d811883-7188-4056-86e4-ebeb30c53017" providerId="ADAL" clId="{921D80D6-AAC6-E94E-9666-1D7D7ABB0FE6}" dt="2020-10-07T16:41:35.149" v="3452" actId="20577"/>
          <ac:spMkLst>
            <pc:docMk/>
            <pc:sldMk cId="559481424" sldId="267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21T19:34:21.582" v="11558" actId="20577"/>
          <ac:spMkLst>
            <pc:docMk/>
            <pc:sldMk cId="559481424" sldId="267"/>
            <ac:spMk id="3" creationId="{C10C942F-B795-B944-B834-B6F9C0DA1B53}"/>
          </ac:spMkLst>
        </pc:spChg>
      </pc:sldChg>
      <pc:sldChg chg="modSp add del mod">
        <pc:chgData name="Lipani, Aldo" userId="3d811883-7188-4056-86e4-ebeb30c53017" providerId="ADAL" clId="{921D80D6-AAC6-E94E-9666-1D7D7ABB0FE6}" dt="2020-10-07T16:39:22.919" v="3188" actId="2890"/>
        <pc:sldMkLst>
          <pc:docMk/>
          <pc:sldMk cId="1105818551" sldId="267"/>
        </pc:sldMkLst>
        <pc:spChg chg="mod">
          <ac:chgData name="Lipani, Aldo" userId="3d811883-7188-4056-86e4-ebeb30c53017" providerId="ADAL" clId="{921D80D6-AAC6-E94E-9666-1D7D7ABB0FE6}" dt="2020-10-07T16:39:22.265" v="3187" actId="20577"/>
          <ac:spMkLst>
            <pc:docMk/>
            <pc:sldMk cId="1105818551" sldId="267"/>
            <ac:spMk id="4" creationId="{EF105FD8-3D4A-D841-A43D-F55CB95F4D0E}"/>
          </ac:spMkLst>
        </pc:spChg>
      </pc:sldChg>
      <pc:sldChg chg="addSp delSp modSp add mod">
        <pc:chgData name="Lipani, Aldo" userId="3d811883-7188-4056-86e4-ebeb30c53017" providerId="ADAL" clId="{921D80D6-AAC6-E94E-9666-1D7D7ABB0FE6}" dt="2020-10-08T00:09:03.824" v="4544" actId="1076"/>
        <pc:sldMkLst>
          <pc:docMk/>
          <pc:sldMk cId="1407512780" sldId="268"/>
        </pc:sldMkLst>
        <pc:spChg chg="mod">
          <ac:chgData name="Lipani, Aldo" userId="3d811883-7188-4056-86e4-ebeb30c53017" providerId="ADAL" clId="{921D80D6-AAC6-E94E-9666-1D7D7ABB0FE6}" dt="2020-10-07T23:36:26.899" v="4347" actId="20577"/>
          <ac:spMkLst>
            <pc:docMk/>
            <pc:sldMk cId="1407512780" sldId="268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07T23:36:48.710" v="4352" actId="1076"/>
          <ac:spMkLst>
            <pc:docMk/>
            <pc:sldMk cId="1407512780" sldId="268"/>
            <ac:spMk id="3" creationId="{C10C942F-B795-B944-B834-B6F9C0DA1B53}"/>
          </ac:spMkLst>
        </pc:spChg>
        <pc:spChg chg="del mod">
          <ac:chgData name="Lipani, Aldo" userId="3d811883-7188-4056-86e4-ebeb30c53017" providerId="ADAL" clId="{921D80D6-AAC6-E94E-9666-1D7D7ABB0FE6}" dt="2020-10-07T23:36:46.606" v="4350"/>
          <ac:spMkLst>
            <pc:docMk/>
            <pc:sldMk cId="1407512780" sldId="268"/>
            <ac:spMk id="4" creationId="{F3A5CF8A-EB04-9F46-A719-661313D74C77}"/>
          </ac:spMkLst>
        </pc:spChg>
        <pc:spChg chg="add mod">
          <ac:chgData name="Lipani, Aldo" userId="3d811883-7188-4056-86e4-ebeb30c53017" providerId="ADAL" clId="{921D80D6-AAC6-E94E-9666-1D7D7ABB0FE6}" dt="2020-10-08T00:06:31.753" v="4502" actId="1076"/>
          <ac:spMkLst>
            <pc:docMk/>
            <pc:sldMk cId="1407512780" sldId="268"/>
            <ac:spMk id="6" creationId="{FE3546BB-8775-6349-B84C-87847E5E9E93}"/>
          </ac:spMkLst>
        </pc:spChg>
        <pc:spChg chg="add del mod">
          <ac:chgData name="Lipani, Aldo" userId="3d811883-7188-4056-86e4-ebeb30c53017" providerId="ADAL" clId="{921D80D6-AAC6-E94E-9666-1D7D7ABB0FE6}" dt="2020-10-07T23:55:05.013" v="4426" actId="478"/>
          <ac:spMkLst>
            <pc:docMk/>
            <pc:sldMk cId="1407512780" sldId="268"/>
            <ac:spMk id="7" creationId="{6F4F9952-0D12-E145-B620-16834CBB0A60}"/>
          </ac:spMkLst>
        </pc:spChg>
        <pc:spChg chg="add del mod">
          <ac:chgData name="Lipani, Aldo" userId="3d811883-7188-4056-86e4-ebeb30c53017" providerId="ADAL" clId="{921D80D6-AAC6-E94E-9666-1D7D7ABB0FE6}" dt="2020-10-07T23:55:13.531" v="4430" actId="478"/>
          <ac:spMkLst>
            <pc:docMk/>
            <pc:sldMk cId="1407512780" sldId="268"/>
            <ac:spMk id="10" creationId="{49616ACF-1916-2748-A6C6-FEE6F3E89F8D}"/>
          </ac:spMkLst>
        </pc:spChg>
        <pc:spChg chg="add del mod">
          <ac:chgData name="Lipani, Aldo" userId="3d811883-7188-4056-86e4-ebeb30c53017" providerId="ADAL" clId="{921D80D6-AAC6-E94E-9666-1D7D7ABB0FE6}" dt="2020-10-07T23:55:12.467" v="4429" actId="478"/>
          <ac:spMkLst>
            <pc:docMk/>
            <pc:sldMk cId="1407512780" sldId="268"/>
            <ac:spMk id="11" creationId="{3DFAB368-74A1-0E40-B67F-923F6C582673}"/>
          </ac:spMkLst>
        </pc:spChg>
        <pc:spChg chg="add del mod">
          <ac:chgData name="Lipani, Aldo" userId="3d811883-7188-4056-86e4-ebeb30c53017" providerId="ADAL" clId="{921D80D6-AAC6-E94E-9666-1D7D7ABB0FE6}" dt="2020-10-07T23:55:49.839" v="4440" actId="478"/>
          <ac:spMkLst>
            <pc:docMk/>
            <pc:sldMk cId="1407512780" sldId="268"/>
            <ac:spMk id="12" creationId="{19C4197F-76C3-4645-A567-F3888C65DD18}"/>
          </ac:spMkLst>
        </pc:spChg>
        <pc:spChg chg="add mod">
          <ac:chgData name="Lipani, Aldo" userId="3d811883-7188-4056-86e4-ebeb30c53017" providerId="ADAL" clId="{921D80D6-AAC6-E94E-9666-1D7D7ABB0FE6}" dt="2020-10-08T00:06:31.753" v="4502" actId="1076"/>
          <ac:spMkLst>
            <pc:docMk/>
            <pc:sldMk cId="1407512780" sldId="268"/>
            <ac:spMk id="13" creationId="{237EAE1A-0D5B-A64A-8606-58611F0A2666}"/>
          </ac:spMkLst>
        </pc:spChg>
        <pc:spChg chg="add mod">
          <ac:chgData name="Lipani, Aldo" userId="3d811883-7188-4056-86e4-ebeb30c53017" providerId="ADAL" clId="{921D80D6-AAC6-E94E-9666-1D7D7ABB0FE6}" dt="2020-10-08T00:06:31.753" v="4502" actId="1076"/>
          <ac:spMkLst>
            <pc:docMk/>
            <pc:sldMk cId="1407512780" sldId="268"/>
            <ac:spMk id="14" creationId="{17379361-2F41-4B43-928B-052ED299A983}"/>
          </ac:spMkLst>
        </pc:spChg>
        <pc:spChg chg="add mod">
          <ac:chgData name="Lipani, Aldo" userId="3d811883-7188-4056-86e4-ebeb30c53017" providerId="ADAL" clId="{921D80D6-AAC6-E94E-9666-1D7D7ABB0FE6}" dt="2020-10-08T00:06:31.753" v="4502" actId="1076"/>
          <ac:spMkLst>
            <pc:docMk/>
            <pc:sldMk cId="1407512780" sldId="268"/>
            <ac:spMk id="15" creationId="{6CC5FEA0-464C-B94B-A013-0B6371CAC7FD}"/>
          </ac:spMkLst>
        </pc:spChg>
        <pc:spChg chg="add del mod">
          <ac:chgData name="Lipani, Aldo" userId="3d811883-7188-4056-86e4-ebeb30c53017" providerId="ADAL" clId="{921D80D6-AAC6-E94E-9666-1D7D7ABB0FE6}" dt="2020-10-08T00:06:17.873" v="4499" actId="478"/>
          <ac:spMkLst>
            <pc:docMk/>
            <pc:sldMk cId="1407512780" sldId="268"/>
            <ac:spMk id="16" creationId="{FCC16318-73C6-D04C-9AB5-3F5433D41760}"/>
          </ac:spMkLst>
        </pc:spChg>
        <pc:spChg chg="add del mod">
          <ac:chgData name="Lipani, Aldo" userId="3d811883-7188-4056-86e4-ebeb30c53017" providerId="ADAL" clId="{921D80D6-AAC6-E94E-9666-1D7D7ABB0FE6}" dt="2020-10-08T00:06:17.873" v="4499" actId="478"/>
          <ac:spMkLst>
            <pc:docMk/>
            <pc:sldMk cId="1407512780" sldId="268"/>
            <ac:spMk id="19" creationId="{6E1332B7-9CB5-0F49-B89B-169D1A596E1C}"/>
          </ac:spMkLst>
        </pc:spChg>
        <pc:spChg chg="add del mod">
          <ac:chgData name="Lipani, Aldo" userId="3d811883-7188-4056-86e4-ebeb30c53017" providerId="ADAL" clId="{921D80D6-AAC6-E94E-9666-1D7D7ABB0FE6}" dt="2020-10-08T00:06:19.601" v="4500" actId="478"/>
          <ac:spMkLst>
            <pc:docMk/>
            <pc:sldMk cId="1407512780" sldId="268"/>
            <ac:spMk id="20" creationId="{E5ED3FC4-7117-4347-BCA6-F77584E58E84}"/>
          </ac:spMkLst>
        </pc:spChg>
        <pc:spChg chg="add del mod">
          <ac:chgData name="Lipani, Aldo" userId="3d811883-7188-4056-86e4-ebeb30c53017" providerId="ADAL" clId="{921D80D6-AAC6-E94E-9666-1D7D7ABB0FE6}" dt="2020-10-08T00:06:17.873" v="4499" actId="478"/>
          <ac:spMkLst>
            <pc:docMk/>
            <pc:sldMk cId="1407512780" sldId="268"/>
            <ac:spMk id="21" creationId="{5574DC5F-6F8E-F74C-B43F-8FEE2C209D62}"/>
          </ac:spMkLst>
        </pc:spChg>
        <pc:spChg chg="add mod">
          <ac:chgData name="Lipani, Aldo" userId="3d811883-7188-4056-86e4-ebeb30c53017" providerId="ADAL" clId="{921D80D6-AAC6-E94E-9666-1D7D7ABB0FE6}" dt="2020-10-08T00:08:48.033" v="4543" actId="1076"/>
          <ac:spMkLst>
            <pc:docMk/>
            <pc:sldMk cId="1407512780" sldId="268"/>
            <ac:spMk id="24" creationId="{81EE7822-BAAA-0C45-8AAE-68434DA88976}"/>
          </ac:spMkLst>
        </pc:spChg>
        <pc:spChg chg="add mod">
          <ac:chgData name="Lipani, Aldo" userId="3d811883-7188-4056-86e4-ebeb30c53017" providerId="ADAL" clId="{921D80D6-AAC6-E94E-9666-1D7D7ABB0FE6}" dt="2020-10-08T00:08:48.033" v="4543" actId="1076"/>
          <ac:spMkLst>
            <pc:docMk/>
            <pc:sldMk cId="1407512780" sldId="268"/>
            <ac:spMk id="27" creationId="{596D969A-DA5B-FE44-8FAC-4534F144DEC4}"/>
          </ac:spMkLst>
        </pc:spChg>
        <pc:spChg chg="add mod">
          <ac:chgData name="Lipani, Aldo" userId="3d811883-7188-4056-86e4-ebeb30c53017" providerId="ADAL" clId="{921D80D6-AAC6-E94E-9666-1D7D7ABB0FE6}" dt="2020-10-08T00:08:48.033" v="4543" actId="1076"/>
          <ac:spMkLst>
            <pc:docMk/>
            <pc:sldMk cId="1407512780" sldId="268"/>
            <ac:spMk id="28" creationId="{E8E26666-5008-F34E-BE9B-1C74E028F20D}"/>
          </ac:spMkLst>
        </pc:spChg>
        <pc:spChg chg="add mod">
          <ac:chgData name="Lipani, Aldo" userId="3d811883-7188-4056-86e4-ebeb30c53017" providerId="ADAL" clId="{921D80D6-AAC6-E94E-9666-1D7D7ABB0FE6}" dt="2020-10-08T00:08:48.033" v="4543" actId="1076"/>
          <ac:spMkLst>
            <pc:docMk/>
            <pc:sldMk cId="1407512780" sldId="268"/>
            <ac:spMk id="29" creationId="{65887ACA-179D-6B44-955D-2E83AEF9027C}"/>
          </ac:spMkLst>
        </pc:spChg>
        <pc:spChg chg="add mod">
          <ac:chgData name="Lipani, Aldo" userId="3d811883-7188-4056-86e4-ebeb30c53017" providerId="ADAL" clId="{921D80D6-AAC6-E94E-9666-1D7D7ABB0FE6}" dt="2020-10-08T00:09:03.824" v="4544" actId="1076"/>
          <ac:spMkLst>
            <pc:docMk/>
            <pc:sldMk cId="1407512780" sldId="268"/>
            <ac:spMk id="30" creationId="{A091E7D2-A731-7245-96E3-45E9DCBCC362}"/>
          </ac:spMkLst>
        </pc:spChg>
        <pc:spChg chg="add mod">
          <ac:chgData name="Lipani, Aldo" userId="3d811883-7188-4056-86e4-ebeb30c53017" providerId="ADAL" clId="{921D80D6-AAC6-E94E-9666-1D7D7ABB0FE6}" dt="2020-10-08T00:09:03.824" v="4544" actId="1076"/>
          <ac:spMkLst>
            <pc:docMk/>
            <pc:sldMk cId="1407512780" sldId="268"/>
            <ac:spMk id="33" creationId="{7F6D6716-5E0F-5549-8714-3C31EFCB838E}"/>
          </ac:spMkLst>
        </pc:spChg>
        <pc:spChg chg="add mod">
          <ac:chgData name="Lipani, Aldo" userId="3d811883-7188-4056-86e4-ebeb30c53017" providerId="ADAL" clId="{921D80D6-AAC6-E94E-9666-1D7D7ABB0FE6}" dt="2020-10-08T00:09:03.824" v="4544" actId="1076"/>
          <ac:spMkLst>
            <pc:docMk/>
            <pc:sldMk cId="1407512780" sldId="268"/>
            <ac:spMk id="34" creationId="{F269978D-7E52-EB40-8670-E4AFC9A65703}"/>
          </ac:spMkLst>
        </pc:spChg>
        <pc:spChg chg="add mod">
          <ac:chgData name="Lipani, Aldo" userId="3d811883-7188-4056-86e4-ebeb30c53017" providerId="ADAL" clId="{921D80D6-AAC6-E94E-9666-1D7D7ABB0FE6}" dt="2020-10-08T00:09:03.824" v="4544" actId="1076"/>
          <ac:spMkLst>
            <pc:docMk/>
            <pc:sldMk cId="1407512780" sldId="268"/>
            <ac:spMk id="35" creationId="{32CD8346-B5B9-1F49-BD97-A0A4FDCC6A2E}"/>
          </ac:spMkLst>
        </pc:spChg>
        <pc:spChg chg="add mod">
          <ac:chgData name="Lipani, Aldo" userId="3d811883-7188-4056-86e4-ebeb30c53017" providerId="ADAL" clId="{921D80D6-AAC6-E94E-9666-1D7D7ABB0FE6}" dt="2020-10-08T00:07:32.560" v="4532" actId="1076"/>
          <ac:spMkLst>
            <pc:docMk/>
            <pc:sldMk cId="1407512780" sldId="268"/>
            <ac:spMk id="36" creationId="{9FE354A3-C711-B645-820A-5002D4743D1F}"/>
          </ac:spMkLst>
        </pc:spChg>
        <pc:spChg chg="add mod">
          <ac:chgData name="Lipani, Aldo" userId="3d811883-7188-4056-86e4-ebeb30c53017" providerId="ADAL" clId="{921D80D6-AAC6-E94E-9666-1D7D7ABB0FE6}" dt="2020-10-08T00:08:48.033" v="4543" actId="1076"/>
          <ac:spMkLst>
            <pc:docMk/>
            <pc:sldMk cId="1407512780" sldId="268"/>
            <ac:spMk id="37" creationId="{E6FB1A6D-EE59-D644-B975-5D4C5B084FF4}"/>
          </ac:spMkLst>
        </pc:spChg>
        <pc:spChg chg="add mod">
          <ac:chgData name="Lipani, Aldo" userId="3d811883-7188-4056-86e4-ebeb30c53017" providerId="ADAL" clId="{921D80D6-AAC6-E94E-9666-1D7D7ABB0FE6}" dt="2020-10-08T00:09:03.824" v="4544" actId="1076"/>
          <ac:spMkLst>
            <pc:docMk/>
            <pc:sldMk cId="1407512780" sldId="268"/>
            <ac:spMk id="38" creationId="{CA698CDA-3E8F-0642-8C98-79248CEA109B}"/>
          </ac:spMkLst>
        </pc:spChg>
        <pc:graphicFrameChg chg="add mod modGraphic">
          <ac:chgData name="Lipani, Aldo" userId="3d811883-7188-4056-86e4-ebeb30c53017" providerId="ADAL" clId="{921D80D6-AAC6-E94E-9666-1D7D7ABB0FE6}" dt="2020-10-08T00:05:21.560" v="4480" actId="20577"/>
          <ac:graphicFrameMkLst>
            <pc:docMk/>
            <pc:sldMk cId="1407512780" sldId="268"/>
            <ac:graphicFrameMk id="5" creationId="{5CCE5804-6C1C-644F-850E-AC8E71E43657}"/>
          </ac:graphicFrameMkLst>
        </pc:graphicFrameChg>
        <pc:cxnChg chg="add mod">
          <ac:chgData name="Lipani, Aldo" userId="3d811883-7188-4056-86e4-ebeb30c53017" providerId="ADAL" clId="{921D80D6-AAC6-E94E-9666-1D7D7ABB0FE6}" dt="2020-10-08T00:06:31.753" v="4502" actId="1076"/>
          <ac:cxnSpMkLst>
            <pc:docMk/>
            <pc:sldMk cId="1407512780" sldId="268"/>
            <ac:cxnSpMk id="8" creationId="{A9071F60-411A-2A44-A46A-50549B0FD4FB}"/>
          </ac:cxnSpMkLst>
        </pc:cxnChg>
        <pc:cxnChg chg="add mod">
          <ac:chgData name="Lipani, Aldo" userId="3d811883-7188-4056-86e4-ebeb30c53017" providerId="ADAL" clId="{921D80D6-AAC6-E94E-9666-1D7D7ABB0FE6}" dt="2020-10-08T00:06:31.753" v="4502" actId="1076"/>
          <ac:cxnSpMkLst>
            <pc:docMk/>
            <pc:sldMk cId="1407512780" sldId="268"/>
            <ac:cxnSpMk id="9" creationId="{ABCB4550-ECCE-BC49-BD08-155F3F5024ED}"/>
          </ac:cxnSpMkLst>
        </pc:cxnChg>
        <pc:cxnChg chg="add del mod">
          <ac:chgData name="Lipani, Aldo" userId="3d811883-7188-4056-86e4-ebeb30c53017" providerId="ADAL" clId="{921D80D6-AAC6-E94E-9666-1D7D7ABB0FE6}" dt="2020-10-08T00:06:17.873" v="4499" actId="478"/>
          <ac:cxnSpMkLst>
            <pc:docMk/>
            <pc:sldMk cId="1407512780" sldId="268"/>
            <ac:cxnSpMk id="17" creationId="{5CB8A28A-0FBB-3846-8645-941A30925A77}"/>
          </ac:cxnSpMkLst>
        </pc:cxnChg>
        <pc:cxnChg chg="add del mod">
          <ac:chgData name="Lipani, Aldo" userId="3d811883-7188-4056-86e4-ebeb30c53017" providerId="ADAL" clId="{921D80D6-AAC6-E94E-9666-1D7D7ABB0FE6}" dt="2020-10-08T00:06:19.601" v="4500" actId="478"/>
          <ac:cxnSpMkLst>
            <pc:docMk/>
            <pc:sldMk cId="1407512780" sldId="268"/>
            <ac:cxnSpMk id="18" creationId="{9428BCE1-E95E-F440-89D0-A69A7BFBC923}"/>
          </ac:cxnSpMkLst>
        </pc:cxnChg>
        <pc:cxnChg chg="add mod">
          <ac:chgData name="Lipani, Aldo" userId="3d811883-7188-4056-86e4-ebeb30c53017" providerId="ADAL" clId="{921D80D6-AAC6-E94E-9666-1D7D7ABB0FE6}" dt="2020-10-08T00:08:48.033" v="4543" actId="1076"/>
          <ac:cxnSpMkLst>
            <pc:docMk/>
            <pc:sldMk cId="1407512780" sldId="268"/>
            <ac:cxnSpMk id="25" creationId="{F5C7401F-A94F-784F-B9D6-5467BC329171}"/>
          </ac:cxnSpMkLst>
        </pc:cxnChg>
        <pc:cxnChg chg="add mod">
          <ac:chgData name="Lipani, Aldo" userId="3d811883-7188-4056-86e4-ebeb30c53017" providerId="ADAL" clId="{921D80D6-AAC6-E94E-9666-1D7D7ABB0FE6}" dt="2020-10-08T00:08:48.033" v="4543" actId="1076"/>
          <ac:cxnSpMkLst>
            <pc:docMk/>
            <pc:sldMk cId="1407512780" sldId="268"/>
            <ac:cxnSpMk id="26" creationId="{75548D09-0ABC-0149-9234-7C7B5D85F0EA}"/>
          </ac:cxnSpMkLst>
        </pc:cxnChg>
        <pc:cxnChg chg="add mod">
          <ac:chgData name="Lipani, Aldo" userId="3d811883-7188-4056-86e4-ebeb30c53017" providerId="ADAL" clId="{921D80D6-AAC6-E94E-9666-1D7D7ABB0FE6}" dt="2020-10-08T00:09:03.824" v="4544" actId="1076"/>
          <ac:cxnSpMkLst>
            <pc:docMk/>
            <pc:sldMk cId="1407512780" sldId="268"/>
            <ac:cxnSpMk id="31" creationId="{BD176C9A-B92B-D545-A2ED-C81A0414756A}"/>
          </ac:cxnSpMkLst>
        </pc:cxnChg>
        <pc:cxnChg chg="add mod">
          <ac:chgData name="Lipani, Aldo" userId="3d811883-7188-4056-86e4-ebeb30c53017" providerId="ADAL" clId="{921D80D6-AAC6-E94E-9666-1D7D7ABB0FE6}" dt="2020-10-08T00:09:03.824" v="4544" actId="1076"/>
          <ac:cxnSpMkLst>
            <pc:docMk/>
            <pc:sldMk cId="1407512780" sldId="268"/>
            <ac:cxnSpMk id="32" creationId="{671B91B3-0989-924D-A8AD-3ABBC811F446}"/>
          </ac:cxnSpMkLst>
        </pc:cxnChg>
      </pc:sldChg>
      <pc:sldChg chg="addSp delSp modSp add mod">
        <pc:chgData name="Lipani, Aldo" userId="3d811883-7188-4056-86e4-ebeb30c53017" providerId="ADAL" clId="{921D80D6-AAC6-E94E-9666-1D7D7ABB0FE6}" dt="2020-10-08T09:16:43.298" v="5134" actId="1037"/>
        <pc:sldMkLst>
          <pc:docMk/>
          <pc:sldMk cId="3958508076" sldId="269"/>
        </pc:sldMkLst>
        <pc:spChg chg="mod">
          <ac:chgData name="Lipani, Aldo" userId="3d811883-7188-4056-86e4-ebeb30c53017" providerId="ADAL" clId="{921D80D6-AAC6-E94E-9666-1D7D7ABB0FE6}" dt="2020-10-08T00:17:32.862" v="4809" actId="20577"/>
          <ac:spMkLst>
            <pc:docMk/>
            <pc:sldMk cId="3958508076" sldId="269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08T09:16:33.821" v="5113" actId="20577"/>
          <ac:spMkLst>
            <pc:docMk/>
            <pc:sldMk cId="3958508076" sldId="269"/>
            <ac:spMk id="3" creationId="{C10C942F-B795-B944-B834-B6F9C0DA1B53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5" creationId="{4CE67B87-4BF6-F549-B17F-10D4BC5AAE61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8" creationId="{648B378C-702F-4D48-9C99-AAC195D7B6FB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9" creationId="{489FF486-6A14-E740-B2FE-74E1604725EC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10" creationId="{05C5A1E0-3360-AE43-AC6B-EEC906426113}"/>
          </ac:spMkLst>
        </pc:spChg>
        <pc:spChg chg="add mod">
          <ac:chgData name="Lipani, Aldo" userId="3d811883-7188-4056-86e4-ebeb30c53017" providerId="ADAL" clId="{921D80D6-AAC6-E94E-9666-1D7D7ABB0FE6}" dt="2020-10-08T09:16:43.298" v="5134" actId="1037"/>
          <ac:spMkLst>
            <pc:docMk/>
            <pc:sldMk cId="3958508076" sldId="269"/>
            <ac:spMk id="14" creationId="{9FA04236-03AF-7447-91FE-19DD4DB0D3A7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18" creationId="{3887A40F-0917-3945-8000-D82047B3CD83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21" creationId="{718376FA-2605-A543-B307-B672544049DB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22" creationId="{EE5D3B8B-F7FF-0846-9A55-583D7B6195EC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23" creationId="{FB70D8B8-0EA9-7E4C-A42A-CA9A6BDDCA67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26" creationId="{5DBD8C12-7DA7-AD41-B32E-8C456E9EFF6B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27" creationId="{7D482EA2-0511-B546-8A75-EE41D478A6D0}"/>
          </ac:spMkLst>
        </pc:spChg>
        <pc:spChg chg="add mod">
          <ac:chgData name="Lipani, Aldo" userId="3d811883-7188-4056-86e4-ebeb30c53017" providerId="ADAL" clId="{921D80D6-AAC6-E94E-9666-1D7D7ABB0FE6}" dt="2020-10-08T09:16:43.298" v="5134" actId="1037"/>
          <ac:spMkLst>
            <pc:docMk/>
            <pc:sldMk cId="3958508076" sldId="269"/>
            <ac:spMk id="28" creationId="{6F489152-0811-4249-841A-41FA42B7DC88}"/>
          </ac:spMkLst>
        </pc:spChg>
        <pc:spChg chg="add mod">
          <ac:chgData name="Lipani, Aldo" userId="3d811883-7188-4056-86e4-ebeb30c53017" providerId="ADAL" clId="{921D80D6-AAC6-E94E-9666-1D7D7ABB0FE6}" dt="2020-10-08T09:16:43.298" v="5134" actId="1037"/>
          <ac:spMkLst>
            <pc:docMk/>
            <pc:sldMk cId="3958508076" sldId="269"/>
            <ac:spMk id="29" creationId="{9353A970-5043-8843-960F-0A2A46D15648}"/>
          </ac:spMkLst>
        </pc:spChg>
        <pc:spChg chg="del">
          <ac:chgData name="Lipani, Aldo" userId="3d811883-7188-4056-86e4-ebeb30c53017" providerId="ADAL" clId="{921D80D6-AAC6-E94E-9666-1D7D7ABB0FE6}" dt="2020-10-08T00:17:46.180" v="4811" actId="478"/>
          <ac:spMkLst>
            <pc:docMk/>
            <pc:sldMk cId="3958508076" sldId="269"/>
            <ac:spMk id="30" creationId="{3033A1E3-E007-2140-B23A-70B4E0D11997}"/>
          </ac:spMkLst>
        </pc:spChg>
        <pc:picChg chg="add mod">
          <ac:chgData name="Lipani, Aldo" userId="3d811883-7188-4056-86e4-ebeb30c53017" providerId="ADAL" clId="{921D80D6-AAC6-E94E-9666-1D7D7ABB0FE6}" dt="2020-10-08T00:19:43.238" v="4900" actId="1076"/>
          <ac:picMkLst>
            <pc:docMk/>
            <pc:sldMk cId="3958508076" sldId="269"/>
            <ac:picMk id="4" creationId="{135DE9EB-FBE4-B446-AA82-E105751CCB71}"/>
          </ac:picMkLst>
        </pc:picChg>
        <pc:picChg chg="add mod">
          <ac:chgData name="Lipani, Aldo" userId="3d811883-7188-4056-86e4-ebeb30c53017" providerId="ADAL" clId="{921D80D6-AAC6-E94E-9666-1D7D7ABB0FE6}" dt="2020-10-08T00:21:29.616" v="4986" actId="1076"/>
          <ac:picMkLst>
            <pc:docMk/>
            <pc:sldMk cId="3958508076" sldId="269"/>
            <ac:picMk id="11" creationId="{D975B7B8-8BE0-5749-B026-0967154ABDBF}"/>
          </ac:picMkLst>
        </pc:picChg>
        <pc:picChg chg="add mod">
          <ac:chgData name="Lipani, Aldo" userId="3d811883-7188-4056-86e4-ebeb30c53017" providerId="ADAL" clId="{921D80D6-AAC6-E94E-9666-1D7D7ABB0FE6}" dt="2020-10-08T09:16:03.096" v="5049" actId="1076"/>
          <ac:picMkLst>
            <pc:docMk/>
            <pc:sldMk cId="3958508076" sldId="269"/>
            <ac:picMk id="12" creationId="{B874F82C-1F1E-764A-A675-3D89532684B1}"/>
          </ac:picMkLst>
        </pc:picChg>
        <pc:picChg chg="add mod">
          <ac:chgData name="Lipani, Aldo" userId="3d811883-7188-4056-86e4-ebeb30c53017" providerId="ADAL" clId="{921D80D6-AAC6-E94E-9666-1D7D7ABB0FE6}" dt="2020-10-08T09:16:43.298" v="5134" actId="1037"/>
          <ac:picMkLst>
            <pc:docMk/>
            <pc:sldMk cId="3958508076" sldId="269"/>
            <ac:picMk id="13" creationId="{97106B5B-2286-E349-9806-4F2371C6391C}"/>
          </ac:picMkLst>
        </pc:picChg>
        <pc:cxnChg chg="del mod">
          <ac:chgData name="Lipani, Aldo" userId="3d811883-7188-4056-86e4-ebeb30c53017" providerId="ADAL" clId="{921D80D6-AAC6-E94E-9666-1D7D7ABB0FE6}" dt="2020-10-08T00:17:46.180" v="4811" actId="478"/>
          <ac:cxnSpMkLst>
            <pc:docMk/>
            <pc:sldMk cId="3958508076" sldId="269"/>
            <ac:cxnSpMk id="6" creationId="{FC5256CA-2653-DC4B-8A33-153EC540AA2A}"/>
          </ac:cxnSpMkLst>
        </pc:cxnChg>
        <pc:cxnChg chg="del mod">
          <ac:chgData name="Lipani, Aldo" userId="3d811883-7188-4056-86e4-ebeb30c53017" providerId="ADAL" clId="{921D80D6-AAC6-E94E-9666-1D7D7ABB0FE6}" dt="2020-10-08T00:17:46.180" v="4811" actId="478"/>
          <ac:cxnSpMkLst>
            <pc:docMk/>
            <pc:sldMk cId="3958508076" sldId="269"/>
            <ac:cxnSpMk id="7" creationId="{C2FCD979-ECF0-5E4D-97A1-B37B1085959F}"/>
          </ac:cxnSpMkLst>
        </pc:cxnChg>
        <pc:cxnChg chg="del mod">
          <ac:chgData name="Lipani, Aldo" userId="3d811883-7188-4056-86e4-ebeb30c53017" providerId="ADAL" clId="{921D80D6-AAC6-E94E-9666-1D7D7ABB0FE6}" dt="2020-10-08T00:17:46.180" v="4811" actId="478"/>
          <ac:cxnSpMkLst>
            <pc:docMk/>
            <pc:sldMk cId="3958508076" sldId="269"/>
            <ac:cxnSpMk id="19" creationId="{B958EF50-1E14-4847-A2F6-F05BC2882299}"/>
          </ac:cxnSpMkLst>
        </pc:cxnChg>
        <pc:cxnChg chg="del mod">
          <ac:chgData name="Lipani, Aldo" userId="3d811883-7188-4056-86e4-ebeb30c53017" providerId="ADAL" clId="{921D80D6-AAC6-E94E-9666-1D7D7ABB0FE6}" dt="2020-10-08T00:17:46.180" v="4811" actId="478"/>
          <ac:cxnSpMkLst>
            <pc:docMk/>
            <pc:sldMk cId="3958508076" sldId="269"/>
            <ac:cxnSpMk id="20" creationId="{E3B0C394-B0D7-9542-BAA7-C55FD07D21A8}"/>
          </ac:cxnSpMkLst>
        </pc:cxnChg>
        <pc:cxnChg chg="del mod">
          <ac:chgData name="Lipani, Aldo" userId="3d811883-7188-4056-86e4-ebeb30c53017" providerId="ADAL" clId="{921D80D6-AAC6-E94E-9666-1D7D7ABB0FE6}" dt="2020-10-08T00:17:46.180" v="4811" actId="478"/>
          <ac:cxnSpMkLst>
            <pc:docMk/>
            <pc:sldMk cId="3958508076" sldId="269"/>
            <ac:cxnSpMk id="24" creationId="{FF2F4B4E-51E2-0F4A-AA99-72A695ECAE0D}"/>
          </ac:cxnSpMkLst>
        </pc:cxnChg>
        <pc:cxnChg chg="del mod">
          <ac:chgData name="Lipani, Aldo" userId="3d811883-7188-4056-86e4-ebeb30c53017" providerId="ADAL" clId="{921D80D6-AAC6-E94E-9666-1D7D7ABB0FE6}" dt="2020-10-08T00:17:46.180" v="4811" actId="478"/>
          <ac:cxnSpMkLst>
            <pc:docMk/>
            <pc:sldMk cId="3958508076" sldId="269"/>
            <ac:cxnSpMk id="25" creationId="{0302D213-70E2-2542-8D87-AA281C2488CF}"/>
          </ac:cxnSpMkLst>
        </pc:cxnChg>
      </pc:sldChg>
      <pc:sldChg chg="addSp delSp modSp add mod">
        <pc:chgData name="Lipani, Aldo" userId="3d811883-7188-4056-86e4-ebeb30c53017" providerId="ADAL" clId="{921D80D6-AAC6-E94E-9666-1D7D7ABB0FE6}" dt="2020-10-08T09:30:10.315" v="5424" actId="20577"/>
        <pc:sldMkLst>
          <pc:docMk/>
          <pc:sldMk cId="1661985103" sldId="270"/>
        </pc:sldMkLst>
        <pc:spChg chg="mod">
          <ac:chgData name="Lipani, Aldo" userId="3d811883-7188-4056-86e4-ebeb30c53017" providerId="ADAL" clId="{921D80D6-AAC6-E94E-9666-1D7D7ABB0FE6}" dt="2020-10-08T09:18:12.610" v="5142" actId="20577"/>
          <ac:spMkLst>
            <pc:docMk/>
            <pc:sldMk cId="1661985103" sldId="270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08T09:30:10.315" v="5424" actId="20577"/>
          <ac:spMkLst>
            <pc:docMk/>
            <pc:sldMk cId="1661985103" sldId="270"/>
            <ac:spMk id="3" creationId="{C10C942F-B795-B944-B834-B6F9C0DA1B53}"/>
          </ac:spMkLst>
        </pc:spChg>
        <pc:spChg chg="del mod">
          <ac:chgData name="Lipani, Aldo" userId="3d811883-7188-4056-86e4-ebeb30c53017" providerId="ADAL" clId="{921D80D6-AAC6-E94E-9666-1D7D7ABB0FE6}" dt="2020-10-08T09:18:36.388" v="5176" actId="478"/>
          <ac:spMkLst>
            <pc:docMk/>
            <pc:sldMk cId="1661985103" sldId="270"/>
            <ac:spMk id="14" creationId="{9FA04236-03AF-7447-91FE-19DD4DB0D3A7}"/>
          </ac:spMkLst>
        </pc:spChg>
        <pc:spChg chg="del">
          <ac:chgData name="Lipani, Aldo" userId="3d811883-7188-4056-86e4-ebeb30c53017" providerId="ADAL" clId="{921D80D6-AAC6-E94E-9666-1D7D7ABB0FE6}" dt="2020-10-08T09:18:40.738" v="5178" actId="478"/>
          <ac:spMkLst>
            <pc:docMk/>
            <pc:sldMk cId="1661985103" sldId="270"/>
            <ac:spMk id="28" creationId="{6F489152-0811-4249-841A-41FA42B7DC88}"/>
          </ac:spMkLst>
        </pc:spChg>
        <pc:spChg chg="del">
          <ac:chgData name="Lipani, Aldo" userId="3d811883-7188-4056-86e4-ebeb30c53017" providerId="ADAL" clId="{921D80D6-AAC6-E94E-9666-1D7D7ABB0FE6}" dt="2020-10-08T09:18:37.869" v="5177" actId="478"/>
          <ac:spMkLst>
            <pc:docMk/>
            <pc:sldMk cId="1661985103" sldId="270"/>
            <ac:spMk id="29" creationId="{9353A970-5043-8843-960F-0A2A46D15648}"/>
          </ac:spMkLst>
        </pc:spChg>
        <pc:picChg chg="del">
          <ac:chgData name="Lipani, Aldo" userId="3d811883-7188-4056-86e4-ebeb30c53017" providerId="ADAL" clId="{921D80D6-AAC6-E94E-9666-1D7D7ABB0FE6}" dt="2020-10-08T09:18:29.448" v="5171" actId="478"/>
          <ac:picMkLst>
            <pc:docMk/>
            <pc:sldMk cId="1661985103" sldId="270"/>
            <ac:picMk id="4" creationId="{135DE9EB-FBE4-B446-AA82-E105751CCB71}"/>
          </ac:picMkLst>
        </pc:picChg>
        <pc:picChg chg="add del mod">
          <ac:chgData name="Lipani, Aldo" userId="3d811883-7188-4056-86e4-ebeb30c53017" providerId="ADAL" clId="{921D80D6-AAC6-E94E-9666-1D7D7ABB0FE6}" dt="2020-10-08T09:22:03.673" v="5185" actId="478"/>
          <ac:picMkLst>
            <pc:docMk/>
            <pc:sldMk cId="1661985103" sldId="270"/>
            <ac:picMk id="5" creationId="{9C7702DB-0F92-9C44-8629-EF2A439A521A}"/>
          </ac:picMkLst>
        </pc:picChg>
        <pc:picChg chg="add mod">
          <ac:chgData name="Lipani, Aldo" userId="3d811883-7188-4056-86e4-ebeb30c53017" providerId="ADAL" clId="{921D80D6-AAC6-E94E-9666-1D7D7ABB0FE6}" dt="2020-10-08T09:22:10.756" v="5188" actId="1076"/>
          <ac:picMkLst>
            <pc:docMk/>
            <pc:sldMk cId="1661985103" sldId="270"/>
            <ac:picMk id="6" creationId="{78F1B2A4-15D4-3741-8530-F20D144D7602}"/>
          </ac:picMkLst>
        </pc:picChg>
        <pc:picChg chg="add mod">
          <ac:chgData name="Lipani, Aldo" userId="3d811883-7188-4056-86e4-ebeb30c53017" providerId="ADAL" clId="{921D80D6-AAC6-E94E-9666-1D7D7ABB0FE6}" dt="2020-10-08T09:29:01.025" v="5423" actId="1076"/>
          <ac:picMkLst>
            <pc:docMk/>
            <pc:sldMk cId="1661985103" sldId="270"/>
            <ac:picMk id="7" creationId="{96F7FBDA-494E-1541-9A65-6FB858D68AB2}"/>
          </ac:picMkLst>
        </pc:picChg>
        <pc:picChg chg="del">
          <ac:chgData name="Lipani, Aldo" userId="3d811883-7188-4056-86e4-ebeb30c53017" providerId="ADAL" clId="{921D80D6-AAC6-E94E-9666-1D7D7ABB0FE6}" dt="2020-10-08T09:18:30.504" v="5172" actId="478"/>
          <ac:picMkLst>
            <pc:docMk/>
            <pc:sldMk cId="1661985103" sldId="270"/>
            <ac:picMk id="11" creationId="{D975B7B8-8BE0-5749-B026-0967154ABDBF}"/>
          </ac:picMkLst>
        </pc:picChg>
        <pc:picChg chg="del">
          <ac:chgData name="Lipani, Aldo" userId="3d811883-7188-4056-86e4-ebeb30c53017" providerId="ADAL" clId="{921D80D6-AAC6-E94E-9666-1D7D7ABB0FE6}" dt="2020-10-08T09:18:42.294" v="5179" actId="478"/>
          <ac:picMkLst>
            <pc:docMk/>
            <pc:sldMk cId="1661985103" sldId="270"/>
            <ac:picMk id="12" creationId="{B874F82C-1F1E-764A-A675-3D89532684B1}"/>
          </ac:picMkLst>
        </pc:picChg>
        <pc:picChg chg="del">
          <ac:chgData name="Lipani, Aldo" userId="3d811883-7188-4056-86e4-ebeb30c53017" providerId="ADAL" clId="{921D80D6-AAC6-E94E-9666-1D7D7ABB0FE6}" dt="2020-10-08T09:18:33.623" v="5174" actId="478"/>
          <ac:picMkLst>
            <pc:docMk/>
            <pc:sldMk cId="1661985103" sldId="270"/>
            <ac:picMk id="13" creationId="{97106B5B-2286-E349-9806-4F2371C6391C}"/>
          </ac:picMkLst>
        </pc:picChg>
      </pc:sldChg>
      <pc:sldChg chg="addSp delSp modSp add mod">
        <pc:chgData name="Lipani, Aldo" userId="3d811883-7188-4056-86e4-ebeb30c53017" providerId="ADAL" clId="{921D80D6-AAC6-E94E-9666-1D7D7ABB0FE6}" dt="2020-10-10T22:14:41.162" v="6569" actId="20577"/>
        <pc:sldMkLst>
          <pc:docMk/>
          <pc:sldMk cId="380718041" sldId="271"/>
        </pc:sldMkLst>
        <pc:spChg chg="mod">
          <ac:chgData name="Lipani, Aldo" userId="3d811883-7188-4056-86e4-ebeb30c53017" providerId="ADAL" clId="{921D80D6-AAC6-E94E-9666-1D7D7ABB0FE6}" dt="2020-10-08T19:47:27.476" v="5454" actId="20577"/>
          <ac:spMkLst>
            <pc:docMk/>
            <pc:sldMk cId="380718041" sldId="271"/>
            <ac:spMk id="2" creationId="{BF53B92D-E6AD-F847-B1F7-F5708456D2F2}"/>
          </ac:spMkLst>
        </pc:spChg>
        <pc:spChg chg="mod">
          <ac:chgData name="Lipani, Aldo" userId="3d811883-7188-4056-86e4-ebeb30c53017" providerId="ADAL" clId="{921D80D6-AAC6-E94E-9666-1D7D7ABB0FE6}" dt="2020-10-10T22:14:41.162" v="6569" actId="20577"/>
          <ac:spMkLst>
            <pc:docMk/>
            <pc:sldMk cId="380718041" sldId="271"/>
            <ac:spMk id="3" creationId="{C10C942F-B795-B944-B834-B6F9C0DA1B53}"/>
          </ac:spMkLst>
        </pc:spChg>
        <pc:picChg chg="add del mod">
          <ac:chgData name="Lipani, Aldo" userId="3d811883-7188-4056-86e4-ebeb30c53017" providerId="ADAL" clId="{921D80D6-AAC6-E94E-9666-1D7D7ABB0FE6}" dt="2020-10-10T22:04:49.024" v="6120" actId="478"/>
          <ac:picMkLst>
            <pc:docMk/>
            <pc:sldMk cId="380718041" sldId="271"/>
            <ac:picMk id="4" creationId="{7BE49CC4-C4D0-9D4D-99AA-C07228FCC784}"/>
          </ac:picMkLst>
        </pc:picChg>
        <pc:picChg chg="add del mod">
          <ac:chgData name="Lipani, Aldo" userId="3d811883-7188-4056-86e4-ebeb30c53017" providerId="ADAL" clId="{921D80D6-AAC6-E94E-9666-1D7D7ABB0FE6}" dt="2020-10-10T22:05:57.710" v="6123" actId="478"/>
          <ac:picMkLst>
            <pc:docMk/>
            <pc:sldMk cId="380718041" sldId="271"/>
            <ac:picMk id="5" creationId="{240181DF-12D5-F045-B04B-5D7BEAFD6DEF}"/>
          </ac:picMkLst>
        </pc:picChg>
        <pc:picChg chg="del">
          <ac:chgData name="Lipani, Aldo" userId="3d811883-7188-4056-86e4-ebeb30c53017" providerId="ADAL" clId="{921D80D6-AAC6-E94E-9666-1D7D7ABB0FE6}" dt="2020-10-08T19:47:36.229" v="5455" actId="478"/>
          <ac:picMkLst>
            <pc:docMk/>
            <pc:sldMk cId="380718041" sldId="271"/>
            <ac:picMk id="6" creationId="{78F1B2A4-15D4-3741-8530-F20D144D7602}"/>
          </ac:picMkLst>
        </pc:picChg>
        <pc:picChg chg="del">
          <ac:chgData name="Lipani, Aldo" userId="3d811883-7188-4056-86e4-ebeb30c53017" providerId="ADAL" clId="{921D80D6-AAC6-E94E-9666-1D7D7ABB0FE6}" dt="2020-10-08T19:47:36.886" v="5456" actId="478"/>
          <ac:picMkLst>
            <pc:docMk/>
            <pc:sldMk cId="380718041" sldId="271"/>
            <ac:picMk id="7" creationId="{96F7FBDA-494E-1541-9A65-6FB858D68AB2}"/>
          </ac:picMkLst>
        </pc:picChg>
        <pc:picChg chg="add del mod">
          <ac:chgData name="Lipani, Aldo" userId="3d811883-7188-4056-86e4-ebeb30c53017" providerId="ADAL" clId="{921D80D6-AAC6-E94E-9666-1D7D7ABB0FE6}" dt="2020-10-10T22:08:14.329" v="6127" actId="478"/>
          <ac:picMkLst>
            <pc:docMk/>
            <pc:sldMk cId="380718041" sldId="271"/>
            <ac:picMk id="8" creationId="{82DB2940-8839-BF4F-91A7-626515773264}"/>
          </ac:picMkLst>
        </pc:picChg>
        <pc:picChg chg="add del mod">
          <ac:chgData name="Lipani, Aldo" userId="3d811883-7188-4056-86e4-ebeb30c53017" providerId="ADAL" clId="{921D80D6-AAC6-E94E-9666-1D7D7ABB0FE6}" dt="2020-10-10T22:11:13.472" v="6134" actId="478"/>
          <ac:picMkLst>
            <pc:docMk/>
            <pc:sldMk cId="380718041" sldId="271"/>
            <ac:picMk id="9" creationId="{57A2C8E3-3E73-264A-AB13-804F881C1FC3}"/>
          </ac:picMkLst>
        </pc:picChg>
        <pc:picChg chg="add del mod">
          <ac:chgData name="Lipani, Aldo" userId="3d811883-7188-4056-86e4-ebeb30c53017" providerId="ADAL" clId="{921D80D6-AAC6-E94E-9666-1D7D7ABB0FE6}" dt="2020-10-10T22:11:40.454" v="6137" actId="478"/>
          <ac:picMkLst>
            <pc:docMk/>
            <pc:sldMk cId="380718041" sldId="271"/>
            <ac:picMk id="10" creationId="{B724C36C-27F1-3E49-A4CE-F82225E35DF3}"/>
          </ac:picMkLst>
        </pc:picChg>
        <pc:picChg chg="add mod">
          <ac:chgData name="Lipani, Aldo" userId="3d811883-7188-4056-86e4-ebeb30c53017" providerId="ADAL" clId="{921D80D6-AAC6-E94E-9666-1D7D7ABB0FE6}" dt="2020-10-10T22:11:42.933" v="6138" actId="1076"/>
          <ac:picMkLst>
            <pc:docMk/>
            <pc:sldMk cId="380718041" sldId="271"/>
            <ac:picMk id="11" creationId="{4E402B9B-3A63-FA45-888B-2BC5671F7BDA}"/>
          </ac:picMkLst>
        </pc:picChg>
      </pc:sldChg>
      <pc:sldChg chg="addSp delSp modSp add mod">
        <pc:chgData name="Lipani, Aldo" userId="3d811883-7188-4056-86e4-ebeb30c53017" providerId="ADAL" clId="{921D80D6-AAC6-E94E-9666-1D7D7ABB0FE6}" dt="2020-10-21T17:20:10.728" v="10807" actId="1076"/>
        <pc:sldMkLst>
          <pc:docMk/>
          <pc:sldMk cId="3137604784" sldId="272"/>
        </pc:sldMkLst>
        <pc:spChg chg="mod">
          <ac:chgData name="Lipani, Aldo" userId="3d811883-7188-4056-86e4-ebeb30c53017" providerId="ADAL" clId="{921D80D6-AAC6-E94E-9666-1D7D7ABB0FE6}" dt="2020-10-10T22:15:34.688" v="6575" actId="20577"/>
          <ac:spMkLst>
            <pc:docMk/>
            <pc:sldMk cId="3137604784" sldId="272"/>
            <ac:spMk id="2" creationId="{BF53B92D-E6AD-F847-B1F7-F5708456D2F2}"/>
          </ac:spMkLst>
        </pc:spChg>
        <pc:spChg chg="del mod">
          <ac:chgData name="Lipani, Aldo" userId="3d811883-7188-4056-86e4-ebeb30c53017" providerId="ADAL" clId="{921D80D6-AAC6-E94E-9666-1D7D7ABB0FE6}" dt="2020-10-10T22:18:06.951" v="6584"/>
          <ac:spMkLst>
            <pc:docMk/>
            <pc:sldMk cId="3137604784" sldId="272"/>
            <ac:spMk id="3" creationId="{C10C942F-B795-B944-B834-B6F9C0DA1B53}"/>
          </ac:spMkLst>
        </pc:spChg>
        <pc:spChg chg="add mod">
          <ac:chgData name="Lipani, Aldo" userId="3d811883-7188-4056-86e4-ebeb30c53017" providerId="ADAL" clId="{921D80D6-AAC6-E94E-9666-1D7D7ABB0FE6}" dt="2020-10-10T22:16:30.926" v="6582" actId="164"/>
          <ac:spMkLst>
            <pc:docMk/>
            <pc:sldMk cId="3137604784" sldId="272"/>
            <ac:spMk id="5" creationId="{1F533147-CE4C-1B4F-96C5-AC2A6D4B2697}"/>
          </ac:spMkLst>
        </pc:spChg>
        <pc:spChg chg="add mod">
          <ac:chgData name="Lipani, Aldo" userId="3d811883-7188-4056-86e4-ebeb30c53017" providerId="ADAL" clId="{921D80D6-AAC6-E94E-9666-1D7D7ABB0FE6}" dt="2020-10-10T22:16:30.926" v="6582" actId="164"/>
          <ac:spMkLst>
            <pc:docMk/>
            <pc:sldMk cId="3137604784" sldId="272"/>
            <ac:spMk id="8" creationId="{BDA37003-3C48-EF43-84FD-4C2C5FEB4727}"/>
          </ac:spMkLst>
        </pc:spChg>
        <pc:spChg chg="add mod">
          <ac:chgData name="Lipani, Aldo" userId="3d811883-7188-4056-86e4-ebeb30c53017" providerId="ADAL" clId="{921D80D6-AAC6-E94E-9666-1D7D7ABB0FE6}" dt="2020-10-10T22:16:30.926" v="6582" actId="164"/>
          <ac:spMkLst>
            <pc:docMk/>
            <pc:sldMk cId="3137604784" sldId="272"/>
            <ac:spMk id="9" creationId="{45F663CF-54D1-5948-9453-EB9E6095D374}"/>
          </ac:spMkLst>
        </pc:spChg>
        <pc:spChg chg="add mod">
          <ac:chgData name="Lipani, Aldo" userId="3d811883-7188-4056-86e4-ebeb30c53017" providerId="ADAL" clId="{921D80D6-AAC6-E94E-9666-1D7D7ABB0FE6}" dt="2020-10-10T22:16:30.926" v="6582" actId="164"/>
          <ac:spMkLst>
            <pc:docMk/>
            <pc:sldMk cId="3137604784" sldId="272"/>
            <ac:spMk id="10" creationId="{01F82FFC-2B74-9E46-83DF-4467C14698C8}"/>
          </ac:spMkLst>
        </pc:spChg>
        <pc:spChg chg="add del mod">
          <ac:chgData name="Lipani, Aldo" userId="3d811883-7188-4056-86e4-ebeb30c53017" providerId="ADAL" clId="{921D80D6-AAC6-E94E-9666-1D7D7ABB0FE6}" dt="2020-10-10T22:16:13.085" v="6579" actId="478"/>
          <ac:spMkLst>
            <pc:docMk/>
            <pc:sldMk cId="3137604784" sldId="272"/>
            <ac:spMk id="12" creationId="{B6FBEDC7-B044-B648-AACE-F0B4E6A47C15}"/>
          </ac:spMkLst>
        </pc:spChg>
        <pc:grpChg chg="add mod">
          <ac:chgData name="Lipani, Aldo" userId="3d811883-7188-4056-86e4-ebeb30c53017" providerId="ADAL" clId="{921D80D6-AAC6-E94E-9666-1D7D7ABB0FE6}" dt="2020-10-10T22:16:45.540" v="6583" actId="1076"/>
          <ac:grpSpMkLst>
            <pc:docMk/>
            <pc:sldMk cId="3137604784" sldId="272"/>
            <ac:grpSpMk id="4" creationId="{790E4F23-64B6-9747-B879-A072D358F6B4}"/>
          </ac:grpSpMkLst>
        </pc:grpChg>
        <pc:picChg chg="add del mod">
          <ac:chgData name="Lipani, Aldo" userId="3d811883-7188-4056-86e4-ebeb30c53017" providerId="ADAL" clId="{921D80D6-AAC6-E94E-9666-1D7D7ABB0FE6}" dt="2020-10-21T17:20:06.120" v="10805" actId="478"/>
          <ac:picMkLst>
            <pc:docMk/>
            <pc:sldMk cId="3137604784" sldId="272"/>
            <ac:picMk id="3" creationId="{1432FFB7-7B92-A147-A8F5-0A92E457C68E}"/>
          </ac:picMkLst>
        </pc:picChg>
        <pc:picChg chg="del">
          <ac:chgData name="Lipani, Aldo" userId="3d811883-7188-4056-86e4-ebeb30c53017" providerId="ADAL" clId="{921D80D6-AAC6-E94E-9666-1D7D7ABB0FE6}" dt="2020-10-10T22:15:44.701" v="6576" actId="478"/>
          <ac:picMkLst>
            <pc:docMk/>
            <pc:sldMk cId="3137604784" sldId="272"/>
            <ac:picMk id="11" creationId="{4E402B9B-3A63-FA45-888B-2BC5671F7BDA}"/>
          </ac:picMkLst>
        </pc:picChg>
        <pc:picChg chg="add mod">
          <ac:chgData name="Lipani, Aldo" userId="3d811883-7188-4056-86e4-ebeb30c53017" providerId="ADAL" clId="{921D80D6-AAC6-E94E-9666-1D7D7ABB0FE6}" dt="2020-10-21T17:20:10.728" v="10807" actId="1076"/>
          <ac:picMkLst>
            <pc:docMk/>
            <pc:sldMk cId="3137604784" sldId="272"/>
            <ac:picMk id="11" creationId="{C77FAA65-A075-AA4B-B23E-A69ACB94AEF8}"/>
          </ac:picMkLst>
        </pc:picChg>
        <pc:picChg chg="add mod">
          <ac:chgData name="Lipani, Aldo" userId="3d811883-7188-4056-86e4-ebeb30c53017" providerId="ADAL" clId="{921D80D6-AAC6-E94E-9666-1D7D7ABB0FE6}" dt="2020-10-10T22:18:13.441" v="6587" actId="1076"/>
          <ac:picMkLst>
            <pc:docMk/>
            <pc:sldMk cId="3137604784" sldId="272"/>
            <ac:picMk id="13" creationId="{A5C57AB6-F910-6A47-88B2-085BF7B347EC}"/>
          </ac:picMkLst>
        </pc:picChg>
        <pc:picChg chg="add mod">
          <ac:chgData name="Lipani, Aldo" userId="3d811883-7188-4056-86e4-ebeb30c53017" providerId="ADAL" clId="{921D80D6-AAC6-E94E-9666-1D7D7ABB0FE6}" dt="2020-10-10T22:18:26.202" v="6589" actId="1076"/>
          <ac:picMkLst>
            <pc:docMk/>
            <pc:sldMk cId="3137604784" sldId="272"/>
            <ac:picMk id="14" creationId="{16FDF0D7-5195-F640-B24A-5A6B2E06DF3D}"/>
          </ac:picMkLst>
        </pc:picChg>
        <pc:picChg chg="add mod">
          <ac:chgData name="Lipani, Aldo" userId="3d811883-7188-4056-86e4-ebeb30c53017" providerId="ADAL" clId="{921D80D6-AAC6-E94E-9666-1D7D7ABB0FE6}" dt="2020-10-10T22:22:43.117" v="6591" actId="1076"/>
          <ac:picMkLst>
            <pc:docMk/>
            <pc:sldMk cId="3137604784" sldId="272"/>
            <ac:picMk id="15" creationId="{F7907860-070C-2740-92E1-0C11A7977F19}"/>
          </ac:picMkLst>
        </pc:picChg>
        <pc:picChg chg="add mod">
          <ac:chgData name="Lipani, Aldo" userId="3d811883-7188-4056-86e4-ebeb30c53017" providerId="ADAL" clId="{921D80D6-AAC6-E94E-9666-1D7D7ABB0FE6}" dt="2020-10-10T22:26:08.964" v="6602" actId="1076"/>
          <ac:picMkLst>
            <pc:docMk/>
            <pc:sldMk cId="3137604784" sldId="272"/>
            <ac:picMk id="16" creationId="{2CF62247-EB43-C943-BDB6-283FC9A11579}"/>
          </ac:picMkLst>
        </pc:picChg>
        <pc:picChg chg="add del mod">
          <ac:chgData name="Lipani, Aldo" userId="3d811883-7188-4056-86e4-ebeb30c53017" providerId="ADAL" clId="{921D80D6-AAC6-E94E-9666-1D7D7ABB0FE6}" dt="2020-10-21T17:19:48.576" v="10801" actId="478"/>
          <ac:picMkLst>
            <pc:docMk/>
            <pc:sldMk cId="3137604784" sldId="272"/>
            <ac:picMk id="17" creationId="{9243E38A-209F-C04F-AE43-14F4BA4DB77E}"/>
          </ac:picMkLst>
        </pc:picChg>
        <pc:picChg chg="add mod">
          <ac:chgData name="Lipani, Aldo" userId="3d811883-7188-4056-86e4-ebeb30c53017" providerId="ADAL" clId="{921D80D6-AAC6-E94E-9666-1D7D7ABB0FE6}" dt="2020-10-10T22:28:11.775" v="6606" actId="1076"/>
          <ac:picMkLst>
            <pc:docMk/>
            <pc:sldMk cId="3137604784" sldId="272"/>
            <ac:picMk id="18" creationId="{F7D47E41-80A4-CF46-BF3A-2AB0248A3D86}"/>
          </ac:picMkLst>
        </pc:picChg>
        <pc:cxnChg chg="add mod">
          <ac:chgData name="Lipani, Aldo" userId="3d811883-7188-4056-86e4-ebeb30c53017" providerId="ADAL" clId="{921D80D6-AAC6-E94E-9666-1D7D7ABB0FE6}" dt="2020-10-10T22:16:30.926" v="6582" actId="164"/>
          <ac:cxnSpMkLst>
            <pc:docMk/>
            <pc:sldMk cId="3137604784" sldId="272"/>
            <ac:cxnSpMk id="6" creationId="{38D43655-819B-CA4B-BF38-4F451A23D647}"/>
          </ac:cxnSpMkLst>
        </pc:cxnChg>
        <pc:cxnChg chg="add mod">
          <ac:chgData name="Lipani, Aldo" userId="3d811883-7188-4056-86e4-ebeb30c53017" providerId="ADAL" clId="{921D80D6-AAC6-E94E-9666-1D7D7ABB0FE6}" dt="2020-10-10T22:16:30.926" v="6582" actId="164"/>
          <ac:cxnSpMkLst>
            <pc:docMk/>
            <pc:sldMk cId="3137604784" sldId="272"/>
            <ac:cxnSpMk id="7" creationId="{E0519D28-A46B-9B4A-8F9F-A63637A0D472}"/>
          </ac:cxnSpMkLst>
        </pc:cxnChg>
      </pc:sldChg>
      <pc:sldChg chg="addSp delSp modSp add mod">
        <pc:chgData name="Lipani, Aldo" userId="3d811883-7188-4056-86e4-ebeb30c53017" providerId="ADAL" clId="{921D80D6-AAC6-E94E-9666-1D7D7ABB0FE6}" dt="2020-10-10T23:07:18.491" v="6987" actId="1076"/>
        <pc:sldMkLst>
          <pc:docMk/>
          <pc:sldMk cId="1137034076" sldId="273"/>
        </pc:sldMkLst>
        <pc:spChg chg="mod">
          <ac:chgData name="Lipani, Aldo" userId="3d811883-7188-4056-86e4-ebeb30c53017" providerId="ADAL" clId="{921D80D6-AAC6-E94E-9666-1D7D7ABB0FE6}" dt="2020-10-10T22:29:02.450" v="6610" actId="20577"/>
          <ac:spMkLst>
            <pc:docMk/>
            <pc:sldMk cId="1137034076" sldId="273"/>
            <ac:spMk id="2" creationId="{BF53B92D-E6AD-F847-B1F7-F5708456D2F2}"/>
          </ac:spMkLst>
        </pc:spChg>
        <pc:spChg chg="add del mod">
          <ac:chgData name="Lipani, Aldo" userId="3d811883-7188-4056-86e4-ebeb30c53017" providerId="ADAL" clId="{921D80D6-AAC6-E94E-9666-1D7D7ABB0FE6}" dt="2020-10-10T22:57:05.177" v="6612"/>
          <ac:spMkLst>
            <pc:docMk/>
            <pc:sldMk cId="1137034076" sldId="273"/>
            <ac:spMk id="11" creationId="{9D2DCB49-372B-9E40-A19C-AF70B114C5AA}"/>
          </ac:spMkLst>
        </pc:spChg>
        <pc:spChg chg="add mod">
          <ac:chgData name="Lipani, Aldo" userId="3d811883-7188-4056-86e4-ebeb30c53017" providerId="ADAL" clId="{921D80D6-AAC6-E94E-9666-1D7D7ABB0FE6}" dt="2020-10-10T23:07:14.514" v="6985" actId="20577"/>
          <ac:spMkLst>
            <pc:docMk/>
            <pc:sldMk cId="1137034076" sldId="273"/>
            <ac:spMk id="21" creationId="{8C8939C7-0E57-A04C-BA57-B45E26EF9316}"/>
          </ac:spMkLst>
        </pc:spChg>
        <pc:grpChg chg="del">
          <ac:chgData name="Lipani, Aldo" userId="3d811883-7188-4056-86e4-ebeb30c53017" providerId="ADAL" clId="{921D80D6-AAC6-E94E-9666-1D7D7ABB0FE6}" dt="2020-10-10T22:29:05.586" v="6611" actId="478"/>
          <ac:grpSpMkLst>
            <pc:docMk/>
            <pc:sldMk cId="1137034076" sldId="273"/>
            <ac:grpSpMk id="4" creationId="{790E4F23-64B6-9747-B879-A072D358F6B4}"/>
          </ac:grpSpMkLst>
        </pc:grpChg>
        <pc:picChg chg="add mod">
          <ac:chgData name="Lipani, Aldo" userId="3d811883-7188-4056-86e4-ebeb30c53017" providerId="ADAL" clId="{921D80D6-AAC6-E94E-9666-1D7D7ABB0FE6}" dt="2020-10-10T23:07:17.359" v="6986" actId="1076"/>
          <ac:picMkLst>
            <pc:docMk/>
            <pc:sldMk cId="1137034076" sldId="273"/>
            <ac:picMk id="12" creationId="{65842340-7383-BD46-B1CF-3AA01F7190CC}"/>
          </ac:picMkLst>
        </pc:picChg>
        <pc:picChg chg="del">
          <ac:chgData name="Lipani, Aldo" userId="3d811883-7188-4056-86e4-ebeb30c53017" providerId="ADAL" clId="{921D80D6-AAC6-E94E-9666-1D7D7ABB0FE6}" dt="2020-10-10T22:29:05.586" v="6611" actId="478"/>
          <ac:picMkLst>
            <pc:docMk/>
            <pc:sldMk cId="1137034076" sldId="273"/>
            <ac:picMk id="13" creationId="{A5C57AB6-F910-6A47-88B2-085BF7B347EC}"/>
          </ac:picMkLst>
        </pc:picChg>
        <pc:picChg chg="del">
          <ac:chgData name="Lipani, Aldo" userId="3d811883-7188-4056-86e4-ebeb30c53017" providerId="ADAL" clId="{921D80D6-AAC6-E94E-9666-1D7D7ABB0FE6}" dt="2020-10-10T22:29:05.586" v="6611" actId="478"/>
          <ac:picMkLst>
            <pc:docMk/>
            <pc:sldMk cId="1137034076" sldId="273"/>
            <ac:picMk id="14" creationId="{16FDF0D7-5195-F640-B24A-5A6B2E06DF3D}"/>
          </ac:picMkLst>
        </pc:picChg>
        <pc:picChg chg="del">
          <ac:chgData name="Lipani, Aldo" userId="3d811883-7188-4056-86e4-ebeb30c53017" providerId="ADAL" clId="{921D80D6-AAC6-E94E-9666-1D7D7ABB0FE6}" dt="2020-10-10T22:29:05.586" v="6611" actId="478"/>
          <ac:picMkLst>
            <pc:docMk/>
            <pc:sldMk cId="1137034076" sldId="273"/>
            <ac:picMk id="15" creationId="{F7907860-070C-2740-92E1-0C11A7977F19}"/>
          </ac:picMkLst>
        </pc:picChg>
        <pc:picChg chg="del">
          <ac:chgData name="Lipani, Aldo" userId="3d811883-7188-4056-86e4-ebeb30c53017" providerId="ADAL" clId="{921D80D6-AAC6-E94E-9666-1D7D7ABB0FE6}" dt="2020-10-10T22:29:05.586" v="6611" actId="478"/>
          <ac:picMkLst>
            <pc:docMk/>
            <pc:sldMk cId="1137034076" sldId="273"/>
            <ac:picMk id="16" creationId="{2CF62247-EB43-C943-BDB6-283FC9A11579}"/>
          </ac:picMkLst>
        </pc:picChg>
        <pc:picChg chg="del">
          <ac:chgData name="Lipani, Aldo" userId="3d811883-7188-4056-86e4-ebeb30c53017" providerId="ADAL" clId="{921D80D6-AAC6-E94E-9666-1D7D7ABB0FE6}" dt="2020-10-10T22:29:05.586" v="6611" actId="478"/>
          <ac:picMkLst>
            <pc:docMk/>
            <pc:sldMk cId="1137034076" sldId="273"/>
            <ac:picMk id="17" creationId="{9243E38A-209F-C04F-AE43-14F4BA4DB77E}"/>
          </ac:picMkLst>
        </pc:picChg>
        <pc:picChg chg="del">
          <ac:chgData name="Lipani, Aldo" userId="3d811883-7188-4056-86e4-ebeb30c53017" providerId="ADAL" clId="{921D80D6-AAC6-E94E-9666-1D7D7ABB0FE6}" dt="2020-10-10T22:29:05.586" v="6611" actId="478"/>
          <ac:picMkLst>
            <pc:docMk/>
            <pc:sldMk cId="1137034076" sldId="273"/>
            <ac:picMk id="18" creationId="{F7D47E41-80A4-CF46-BF3A-2AB0248A3D86}"/>
          </ac:picMkLst>
        </pc:picChg>
        <pc:picChg chg="add del mod">
          <ac:chgData name="Lipani, Aldo" userId="3d811883-7188-4056-86e4-ebeb30c53017" providerId="ADAL" clId="{921D80D6-AAC6-E94E-9666-1D7D7ABB0FE6}" dt="2020-10-10T23:03:50.128" v="6622" actId="478"/>
          <ac:picMkLst>
            <pc:docMk/>
            <pc:sldMk cId="1137034076" sldId="273"/>
            <ac:picMk id="19" creationId="{93A36CEA-3D05-6C48-B434-7F283791A064}"/>
          </ac:picMkLst>
        </pc:picChg>
        <pc:picChg chg="add mod">
          <ac:chgData name="Lipani, Aldo" userId="3d811883-7188-4056-86e4-ebeb30c53017" providerId="ADAL" clId="{921D80D6-AAC6-E94E-9666-1D7D7ABB0FE6}" dt="2020-10-10T23:07:18.491" v="6987" actId="1076"/>
          <ac:picMkLst>
            <pc:docMk/>
            <pc:sldMk cId="1137034076" sldId="273"/>
            <ac:picMk id="20" creationId="{178A2FC9-5A58-ED42-8E1C-EF2E47B26185}"/>
          </ac:picMkLst>
        </pc:picChg>
        <pc:cxnChg chg="mod">
          <ac:chgData name="Lipani, Aldo" userId="3d811883-7188-4056-86e4-ebeb30c53017" providerId="ADAL" clId="{921D80D6-AAC6-E94E-9666-1D7D7ABB0FE6}" dt="2020-10-10T22:29:05.586" v="6611" actId="478"/>
          <ac:cxnSpMkLst>
            <pc:docMk/>
            <pc:sldMk cId="1137034076" sldId="273"/>
            <ac:cxnSpMk id="6" creationId="{38D43655-819B-CA4B-BF38-4F451A23D647}"/>
          </ac:cxnSpMkLst>
        </pc:cxnChg>
        <pc:cxnChg chg="mod">
          <ac:chgData name="Lipani, Aldo" userId="3d811883-7188-4056-86e4-ebeb30c53017" providerId="ADAL" clId="{921D80D6-AAC6-E94E-9666-1D7D7ABB0FE6}" dt="2020-10-10T22:29:05.586" v="6611" actId="478"/>
          <ac:cxnSpMkLst>
            <pc:docMk/>
            <pc:sldMk cId="1137034076" sldId="273"/>
            <ac:cxnSpMk id="7" creationId="{E0519D28-A46B-9B4A-8F9F-A63637A0D472}"/>
          </ac:cxnSpMkLst>
        </pc:cxnChg>
      </pc:sldChg>
      <pc:sldChg chg="addSp delSp modSp add mod">
        <pc:chgData name="Lipani, Aldo" userId="3d811883-7188-4056-86e4-ebeb30c53017" providerId="ADAL" clId="{921D80D6-AAC6-E94E-9666-1D7D7ABB0FE6}" dt="2020-10-15T20:11:26.743" v="8259" actId="20577"/>
        <pc:sldMkLst>
          <pc:docMk/>
          <pc:sldMk cId="3896616462" sldId="274"/>
        </pc:sldMkLst>
        <pc:spChg chg="mod">
          <ac:chgData name="Lipani, Aldo" userId="3d811883-7188-4056-86e4-ebeb30c53017" providerId="ADAL" clId="{921D80D6-AAC6-E94E-9666-1D7D7ABB0FE6}" dt="2020-10-15T20:09:41.753" v="7956" actId="20577"/>
          <ac:spMkLst>
            <pc:docMk/>
            <pc:sldMk cId="3896616462" sldId="274"/>
            <ac:spMk id="2" creationId="{BF53B92D-E6AD-F847-B1F7-F5708456D2F2}"/>
          </ac:spMkLst>
        </pc:spChg>
        <pc:spChg chg="add del mod">
          <ac:chgData name="Lipani, Aldo" userId="3d811883-7188-4056-86e4-ebeb30c53017" providerId="ADAL" clId="{921D80D6-AAC6-E94E-9666-1D7D7ABB0FE6}" dt="2020-10-10T23:23:57.971" v="7019" actId="21"/>
          <ac:spMkLst>
            <pc:docMk/>
            <pc:sldMk cId="3896616462" sldId="274"/>
            <ac:spMk id="4" creationId="{A0CF1920-DCA1-9443-A413-5F1CDDB83F25}"/>
          </ac:spMkLst>
        </pc:spChg>
        <pc:spChg chg="add mod">
          <ac:chgData name="Lipani, Aldo" userId="3d811883-7188-4056-86e4-ebeb30c53017" providerId="ADAL" clId="{921D80D6-AAC6-E94E-9666-1D7D7ABB0FE6}" dt="2020-10-15T20:11:26.743" v="8259" actId="20577"/>
          <ac:spMkLst>
            <pc:docMk/>
            <pc:sldMk cId="3896616462" sldId="274"/>
            <ac:spMk id="8" creationId="{A01ED035-88D5-8B4D-B5D8-C7FE4028CD44}"/>
          </ac:spMkLst>
        </pc:spChg>
        <pc:spChg chg="del">
          <ac:chgData name="Lipani, Aldo" userId="3d811883-7188-4056-86e4-ebeb30c53017" providerId="ADAL" clId="{921D80D6-AAC6-E94E-9666-1D7D7ABB0FE6}" dt="2020-10-10T23:24:00.666" v="7020" actId="478"/>
          <ac:spMkLst>
            <pc:docMk/>
            <pc:sldMk cId="3896616462" sldId="274"/>
            <ac:spMk id="21" creationId="{8C8939C7-0E57-A04C-BA57-B45E26EF9316}"/>
          </ac:spMkLst>
        </pc:spChg>
        <pc:picChg chg="del">
          <ac:chgData name="Lipani, Aldo" userId="3d811883-7188-4056-86e4-ebeb30c53017" providerId="ADAL" clId="{921D80D6-AAC6-E94E-9666-1D7D7ABB0FE6}" dt="2020-10-10T23:23:53.698" v="7018" actId="478"/>
          <ac:picMkLst>
            <pc:docMk/>
            <pc:sldMk cId="3896616462" sldId="274"/>
            <ac:picMk id="12" creationId="{65842340-7383-BD46-B1CF-3AA01F7190CC}"/>
          </ac:picMkLst>
        </pc:picChg>
        <pc:picChg chg="del">
          <ac:chgData name="Lipani, Aldo" userId="3d811883-7188-4056-86e4-ebeb30c53017" providerId="ADAL" clId="{921D80D6-AAC6-E94E-9666-1D7D7ABB0FE6}" dt="2020-10-10T23:23:53.273" v="7017" actId="478"/>
          <ac:picMkLst>
            <pc:docMk/>
            <pc:sldMk cId="3896616462" sldId="274"/>
            <ac:picMk id="20" creationId="{178A2FC9-5A58-ED42-8E1C-EF2E47B26185}"/>
          </ac:picMkLst>
        </pc:picChg>
      </pc:sldChg>
      <pc:sldChg chg="modSp add mod">
        <pc:chgData name="Lipani, Aldo" userId="3d811883-7188-4056-86e4-ebeb30c53017" providerId="ADAL" clId="{921D80D6-AAC6-E94E-9666-1D7D7ABB0FE6}" dt="2020-10-15T19:59:32.776" v="7821" actId="21"/>
        <pc:sldMkLst>
          <pc:docMk/>
          <pc:sldMk cId="2822622978" sldId="275"/>
        </pc:sldMkLst>
        <pc:spChg chg="mod">
          <ac:chgData name="Lipani, Aldo" userId="3d811883-7188-4056-86e4-ebeb30c53017" providerId="ADAL" clId="{921D80D6-AAC6-E94E-9666-1D7D7ABB0FE6}" dt="2020-10-15T19:35:26.219" v="7292" actId="20577"/>
          <ac:spMkLst>
            <pc:docMk/>
            <pc:sldMk cId="2822622978" sldId="275"/>
            <ac:spMk id="2" creationId="{729ACA41-21D1-6542-8C70-5CC6D3434793}"/>
          </ac:spMkLst>
        </pc:spChg>
        <pc:spChg chg="mod">
          <ac:chgData name="Lipani, Aldo" userId="3d811883-7188-4056-86e4-ebeb30c53017" providerId="ADAL" clId="{921D80D6-AAC6-E94E-9666-1D7D7ABB0FE6}" dt="2020-10-15T19:59:32.776" v="7821" actId="21"/>
          <ac:spMkLst>
            <pc:docMk/>
            <pc:sldMk cId="2822622978" sldId="275"/>
            <ac:spMk id="3" creationId="{CFB9387E-6A71-7043-A3BC-B91EAAE8B756}"/>
          </ac:spMkLst>
        </pc:spChg>
      </pc:sldChg>
      <pc:sldChg chg="modSp add mod">
        <pc:chgData name="Lipani, Aldo" userId="3d811883-7188-4056-86e4-ebeb30c53017" providerId="ADAL" clId="{921D80D6-AAC6-E94E-9666-1D7D7ABB0FE6}" dt="2020-10-15T20:03:48.565" v="7923" actId="20577"/>
        <pc:sldMkLst>
          <pc:docMk/>
          <pc:sldMk cId="534838233" sldId="276"/>
        </pc:sldMkLst>
        <pc:spChg chg="mod">
          <ac:chgData name="Lipani, Aldo" userId="3d811883-7188-4056-86e4-ebeb30c53017" providerId="ADAL" clId="{921D80D6-AAC6-E94E-9666-1D7D7ABB0FE6}" dt="2020-10-15T19:59:40.847" v="7838" actId="20577"/>
          <ac:spMkLst>
            <pc:docMk/>
            <pc:sldMk cId="534838233" sldId="276"/>
            <ac:spMk id="2" creationId="{39A91C06-A1F2-A94F-842E-5C0296D26979}"/>
          </ac:spMkLst>
        </pc:spChg>
        <pc:spChg chg="mod">
          <ac:chgData name="Lipani, Aldo" userId="3d811883-7188-4056-86e4-ebeb30c53017" providerId="ADAL" clId="{921D80D6-AAC6-E94E-9666-1D7D7ABB0FE6}" dt="2020-10-15T20:03:48.565" v="7923" actId="20577"/>
          <ac:spMkLst>
            <pc:docMk/>
            <pc:sldMk cId="534838233" sldId="276"/>
            <ac:spMk id="3" creationId="{891FFC2D-5308-8A44-9EB4-A0FFE9759D69}"/>
          </ac:spMkLst>
        </pc:spChg>
      </pc:sldChg>
      <pc:sldChg chg="modSp add mod">
        <pc:chgData name="Lipani, Aldo" userId="3d811883-7188-4056-86e4-ebeb30c53017" providerId="ADAL" clId="{921D80D6-AAC6-E94E-9666-1D7D7ABB0FE6}" dt="2020-10-15T20:19:31.114" v="8955" actId="20577"/>
        <pc:sldMkLst>
          <pc:docMk/>
          <pc:sldMk cId="3624635760" sldId="277"/>
        </pc:sldMkLst>
        <pc:spChg chg="mod">
          <ac:chgData name="Lipani, Aldo" userId="3d811883-7188-4056-86e4-ebeb30c53017" providerId="ADAL" clId="{921D80D6-AAC6-E94E-9666-1D7D7ABB0FE6}" dt="2020-10-15T20:15:10.038" v="8608" actId="20577"/>
          <ac:spMkLst>
            <pc:docMk/>
            <pc:sldMk cId="3624635760" sldId="277"/>
            <ac:spMk id="2" creationId="{75BFEC2E-FD39-3E4F-BA41-2C9A984D6A79}"/>
          </ac:spMkLst>
        </pc:spChg>
        <pc:spChg chg="mod">
          <ac:chgData name="Lipani, Aldo" userId="3d811883-7188-4056-86e4-ebeb30c53017" providerId="ADAL" clId="{921D80D6-AAC6-E94E-9666-1D7D7ABB0FE6}" dt="2020-10-15T20:19:31.114" v="8955" actId="20577"/>
          <ac:spMkLst>
            <pc:docMk/>
            <pc:sldMk cId="3624635760" sldId="277"/>
            <ac:spMk id="3" creationId="{9CDCFA41-D31B-0547-B455-EB76ED5D2A80}"/>
          </ac:spMkLst>
        </pc:spChg>
      </pc:sldChg>
      <pc:sldChg chg="addSp modSp add mod">
        <pc:chgData name="Lipani, Aldo" userId="3d811883-7188-4056-86e4-ebeb30c53017" providerId="ADAL" clId="{921D80D6-AAC6-E94E-9666-1D7D7ABB0FE6}" dt="2020-10-15T20:25:34.032" v="8986" actId="1076"/>
        <pc:sldMkLst>
          <pc:docMk/>
          <pc:sldMk cId="1945434370" sldId="278"/>
        </pc:sldMkLst>
        <pc:spChg chg="mod">
          <ac:chgData name="Lipani, Aldo" userId="3d811883-7188-4056-86e4-ebeb30c53017" providerId="ADAL" clId="{921D80D6-AAC6-E94E-9666-1D7D7ABB0FE6}" dt="2020-10-15T20:21:07.487" v="8972" actId="20577"/>
          <ac:spMkLst>
            <pc:docMk/>
            <pc:sldMk cId="1945434370" sldId="278"/>
            <ac:spMk id="2" creationId="{C517F97E-966C-7541-ADDA-49FCFB2326AA}"/>
          </ac:spMkLst>
        </pc:spChg>
        <pc:picChg chg="add mod">
          <ac:chgData name="Lipani, Aldo" userId="3d811883-7188-4056-86e4-ebeb30c53017" providerId="ADAL" clId="{921D80D6-AAC6-E94E-9666-1D7D7ABB0FE6}" dt="2020-10-15T20:25:34.032" v="8986" actId="1076"/>
          <ac:picMkLst>
            <pc:docMk/>
            <pc:sldMk cId="1945434370" sldId="278"/>
            <ac:picMk id="4" creationId="{7F40E73D-6429-1F4A-B395-3484F40B4526}"/>
          </ac:picMkLst>
        </pc:picChg>
      </pc:sldChg>
      <pc:sldChg chg="delSp modSp add mod">
        <pc:chgData name="Lipani, Aldo" userId="3d811883-7188-4056-86e4-ebeb30c53017" providerId="ADAL" clId="{921D80D6-AAC6-E94E-9666-1D7D7ABB0FE6}" dt="2020-10-15T20:27:49.301" v="9362" actId="313"/>
        <pc:sldMkLst>
          <pc:docMk/>
          <pc:sldMk cId="429842140" sldId="279"/>
        </pc:sldMkLst>
        <pc:spChg chg="mod">
          <ac:chgData name="Lipani, Aldo" userId="3d811883-7188-4056-86e4-ebeb30c53017" providerId="ADAL" clId="{921D80D6-AAC6-E94E-9666-1D7D7ABB0FE6}" dt="2020-10-15T20:25:43.345" v="8989" actId="20577"/>
          <ac:spMkLst>
            <pc:docMk/>
            <pc:sldMk cId="429842140" sldId="279"/>
            <ac:spMk id="2" creationId="{C517F97E-966C-7541-ADDA-49FCFB2326AA}"/>
          </ac:spMkLst>
        </pc:spChg>
        <pc:spChg chg="mod">
          <ac:chgData name="Lipani, Aldo" userId="3d811883-7188-4056-86e4-ebeb30c53017" providerId="ADAL" clId="{921D80D6-AAC6-E94E-9666-1D7D7ABB0FE6}" dt="2020-10-15T20:27:49.301" v="9362" actId="313"/>
          <ac:spMkLst>
            <pc:docMk/>
            <pc:sldMk cId="429842140" sldId="279"/>
            <ac:spMk id="3" creationId="{C613DDD9-32FD-A84C-A213-88F0B1AA3A0B}"/>
          </ac:spMkLst>
        </pc:spChg>
        <pc:picChg chg="del">
          <ac:chgData name="Lipani, Aldo" userId="3d811883-7188-4056-86e4-ebeb30c53017" providerId="ADAL" clId="{921D80D6-AAC6-E94E-9666-1D7D7ABB0FE6}" dt="2020-10-15T20:25:40.792" v="8988" actId="478"/>
          <ac:picMkLst>
            <pc:docMk/>
            <pc:sldMk cId="429842140" sldId="279"/>
            <ac:picMk id="4" creationId="{7F40E73D-6429-1F4A-B395-3484F40B4526}"/>
          </ac:picMkLst>
        </pc:picChg>
      </pc:sldChg>
      <pc:sldChg chg="addSp modSp add mod">
        <pc:chgData name="Lipani, Aldo" userId="3d811883-7188-4056-86e4-ebeb30c53017" providerId="ADAL" clId="{921D80D6-AAC6-E94E-9666-1D7D7ABB0FE6}" dt="2020-10-15T22:37:41.999" v="9626" actId="1076"/>
        <pc:sldMkLst>
          <pc:docMk/>
          <pc:sldMk cId="157566318" sldId="280"/>
        </pc:sldMkLst>
        <pc:spChg chg="mod">
          <ac:chgData name="Lipani, Aldo" userId="3d811883-7188-4056-86e4-ebeb30c53017" providerId="ADAL" clId="{921D80D6-AAC6-E94E-9666-1D7D7ABB0FE6}" dt="2020-10-15T22:00:12.625" v="9386" actId="20577"/>
          <ac:spMkLst>
            <pc:docMk/>
            <pc:sldMk cId="157566318" sldId="280"/>
            <ac:spMk id="2" creationId="{C517F97E-966C-7541-ADDA-49FCFB2326AA}"/>
          </ac:spMkLst>
        </pc:spChg>
        <pc:spChg chg="mod">
          <ac:chgData name="Lipani, Aldo" userId="3d811883-7188-4056-86e4-ebeb30c53017" providerId="ADAL" clId="{921D80D6-AAC6-E94E-9666-1D7D7ABB0FE6}" dt="2020-10-15T22:34:42.274" v="9621" actId="20577"/>
          <ac:spMkLst>
            <pc:docMk/>
            <pc:sldMk cId="157566318" sldId="280"/>
            <ac:spMk id="3" creationId="{C613DDD9-32FD-A84C-A213-88F0B1AA3A0B}"/>
          </ac:spMkLst>
        </pc:spChg>
        <pc:picChg chg="add mod">
          <ac:chgData name="Lipani, Aldo" userId="3d811883-7188-4056-86e4-ebeb30c53017" providerId="ADAL" clId="{921D80D6-AAC6-E94E-9666-1D7D7ABB0FE6}" dt="2020-10-15T22:37:41.999" v="9626" actId="1076"/>
          <ac:picMkLst>
            <pc:docMk/>
            <pc:sldMk cId="157566318" sldId="280"/>
            <ac:picMk id="4" creationId="{5BA060A2-835D-3A41-93C0-40BED5A3BDD9}"/>
          </ac:picMkLst>
        </pc:picChg>
      </pc:sldChg>
      <pc:sldChg chg="addSp delSp modSp add mod">
        <pc:chgData name="Lipani, Aldo" userId="3d811883-7188-4056-86e4-ebeb30c53017" providerId="ADAL" clId="{921D80D6-AAC6-E94E-9666-1D7D7ABB0FE6}" dt="2020-10-21T15:13:10.215" v="10145" actId="20577"/>
        <pc:sldMkLst>
          <pc:docMk/>
          <pc:sldMk cId="2313303029" sldId="281"/>
        </pc:sldMkLst>
        <pc:spChg chg="mod">
          <ac:chgData name="Lipani, Aldo" userId="3d811883-7188-4056-86e4-ebeb30c53017" providerId="ADAL" clId="{921D80D6-AAC6-E94E-9666-1D7D7ABB0FE6}" dt="2020-10-15T22:40:08.271" v="9646" actId="20577"/>
          <ac:spMkLst>
            <pc:docMk/>
            <pc:sldMk cId="2313303029" sldId="281"/>
            <ac:spMk id="2" creationId="{C517F97E-966C-7541-ADDA-49FCFB2326AA}"/>
          </ac:spMkLst>
        </pc:spChg>
        <pc:spChg chg="mod">
          <ac:chgData name="Lipani, Aldo" userId="3d811883-7188-4056-86e4-ebeb30c53017" providerId="ADAL" clId="{921D80D6-AAC6-E94E-9666-1D7D7ABB0FE6}" dt="2020-10-21T15:13:10.215" v="10145" actId="20577"/>
          <ac:spMkLst>
            <pc:docMk/>
            <pc:sldMk cId="2313303029" sldId="281"/>
            <ac:spMk id="3" creationId="{C613DDD9-32FD-A84C-A213-88F0B1AA3A0B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4" creationId="{61E3C8E3-EE0A-0E4A-A174-05C2EABB7307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5" creationId="{AE5176B9-810E-954E-9805-8B7817CB4EE9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6" creationId="{5811359C-259E-7A46-92DC-FFC8158D24B8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7" creationId="{50C71897-8E82-E74B-B83D-1B42EE71303F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8" creationId="{2253DA3B-3CD7-444D-AFB2-272C791660D4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9" creationId="{73E89735-A180-0848-87DF-950C25D0976B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0" creationId="{11210232-7E22-7349-979F-BC60AED4FE8D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1" creationId="{0286A871-CDCF-8046-A526-958636574E8D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2" creationId="{1BD54C39-3052-5044-B14B-4FEBF09233FC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3" creationId="{F76FD05A-4AF5-664A-8C2E-255A7EF2C624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4" creationId="{FC2C0E93-5C4C-D54E-8617-42E75FE945ED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5" creationId="{2A1C9C69-4C47-ED45-A7A0-B1A7389EB2EC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6" creationId="{91A3B7E1-CCF0-BC45-B34F-8E0E1B81EBAB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7" creationId="{1A9EFDD6-4F4A-D74D-B10F-2E627528377B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8" creationId="{39CD9445-9185-4C44-81B9-39EA64BF0EF1}"/>
          </ac:spMkLst>
        </pc:spChg>
        <pc:spChg chg="add mod">
          <ac:chgData name="Lipani, Aldo" userId="3d811883-7188-4056-86e4-ebeb30c53017" providerId="ADAL" clId="{921D80D6-AAC6-E94E-9666-1D7D7ABB0FE6}" dt="2020-10-21T15:01:43.574" v="10056" actId="404"/>
          <ac:spMkLst>
            <pc:docMk/>
            <pc:sldMk cId="2313303029" sldId="281"/>
            <ac:spMk id="19" creationId="{C13FC19A-ABC9-CF43-B2AE-6C7ADEC13190}"/>
          </ac:spMkLst>
        </pc:spChg>
        <pc:spChg chg="add del mod">
          <ac:chgData name="Lipani, Aldo" userId="3d811883-7188-4056-86e4-ebeb30c53017" providerId="ADAL" clId="{921D80D6-AAC6-E94E-9666-1D7D7ABB0FE6}" dt="2020-10-21T15:05:01.970" v="10094"/>
          <ac:spMkLst>
            <pc:docMk/>
            <pc:sldMk cId="2313303029" sldId="281"/>
            <ac:spMk id="50" creationId="{02A243DC-BA2B-4F49-8835-E0F581A69FF2}"/>
          </ac:spMkLst>
        </pc:spChg>
        <pc:grpChg chg="add mod">
          <ac:chgData name="Lipani, Aldo" userId="3d811883-7188-4056-86e4-ebeb30c53017" providerId="ADAL" clId="{921D80D6-AAC6-E94E-9666-1D7D7ABB0FE6}" dt="2020-10-21T15:11:26.775" v="10110" actId="1076"/>
          <ac:grpSpMkLst>
            <pc:docMk/>
            <pc:sldMk cId="2313303029" sldId="281"/>
            <ac:grpSpMk id="28" creationId="{DE1CCD1A-84B4-674E-AFFA-487ED222A8A3}"/>
          </ac:grpSpMkLst>
        </pc:grpChg>
        <pc:picChg chg="del">
          <ac:chgData name="Lipani, Aldo" userId="3d811883-7188-4056-86e4-ebeb30c53017" providerId="ADAL" clId="{921D80D6-AAC6-E94E-9666-1D7D7ABB0FE6}" dt="2020-10-15T22:41:06.217" v="9647" actId="478"/>
          <ac:picMkLst>
            <pc:docMk/>
            <pc:sldMk cId="2313303029" sldId="281"/>
            <ac:picMk id="4" creationId="{5BA060A2-835D-3A41-93C0-40BED5A3BDD9}"/>
          </ac:picMkLst>
        </pc:picChg>
        <pc:picChg chg="add mod">
          <ac:chgData name="Lipani, Aldo" userId="3d811883-7188-4056-86e4-ebeb30c53017" providerId="ADAL" clId="{921D80D6-AAC6-E94E-9666-1D7D7ABB0FE6}" dt="2020-10-21T15:11:29.019" v="10111" actId="1076"/>
          <ac:picMkLst>
            <pc:docMk/>
            <pc:sldMk cId="2313303029" sldId="281"/>
            <ac:picMk id="51" creationId="{F70B98A6-9503-8A40-B311-F3639BFE9490}"/>
          </ac:picMkLst>
        </pc:pic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0" creationId="{46F9A198-63C3-C24C-8360-BE95EBECAE48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1" creationId="{89679E4C-A4BF-1B43-904C-2EBEC8CC38DF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2" creationId="{9C783883-2B1E-C141-8B3A-82D77CF8C5F2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3" creationId="{9A7D5BC6-D7EB-6C4F-B7C7-EC4E43828FC1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4" creationId="{476BBE38-0EA4-234F-8A81-C9F41FE84EC7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5" creationId="{A3ADD22A-97A3-9D41-8AA3-B43C1D9F86FB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6" creationId="{FD01BED3-B1FE-8B47-9940-426EB3E6EA3A}"/>
          </ac:cxnSpMkLst>
        </pc:cxnChg>
        <pc:cxnChg chg="add mod">
          <ac:chgData name="Lipani, Aldo" userId="3d811883-7188-4056-86e4-ebeb30c53017" providerId="ADAL" clId="{921D80D6-AAC6-E94E-9666-1D7D7ABB0FE6}" dt="2020-10-21T15:01:36.308" v="10052" actId="164"/>
          <ac:cxnSpMkLst>
            <pc:docMk/>
            <pc:sldMk cId="2313303029" sldId="281"/>
            <ac:cxnSpMk id="27" creationId="{FA0456D6-2342-114A-AC84-7081C0ECC19D}"/>
          </ac:cxnSpMkLst>
        </pc:cxnChg>
        <pc:cxnChg chg="add mod">
          <ac:chgData name="Lipani, Aldo" userId="3d811883-7188-4056-86e4-ebeb30c53017" providerId="ADAL" clId="{921D80D6-AAC6-E94E-9666-1D7D7ABB0FE6}" dt="2020-10-21T15:11:26.775" v="10110" actId="1076"/>
          <ac:cxnSpMkLst>
            <pc:docMk/>
            <pc:sldMk cId="2313303029" sldId="281"/>
            <ac:cxnSpMk id="30" creationId="{87C753F9-29EA-E447-997D-49CAC4F93DC3}"/>
          </ac:cxnSpMkLst>
        </pc:cxnChg>
        <pc:cxnChg chg="add mod">
          <ac:chgData name="Lipani, Aldo" userId="3d811883-7188-4056-86e4-ebeb30c53017" providerId="ADAL" clId="{921D80D6-AAC6-E94E-9666-1D7D7ABB0FE6}" dt="2020-10-21T15:11:26.775" v="10110" actId="1076"/>
          <ac:cxnSpMkLst>
            <pc:docMk/>
            <pc:sldMk cId="2313303029" sldId="281"/>
            <ac:cxnSpMk id="33" creationId="{A68FF009-FA06-4142-89D4-04446330DB22}"/>
          </ac:cxnSpMkLst>
        </pc:cxnChg>
      </pc:sldChg>
      <pc:sldChg chg="delSp modSp add mod">
        <pc:chgData name="Lipani, Aldo" userId="3d811883-7188-4056-86e4-ebeb30c53017" providerId="ADAL" clId="{921D80D6-AAC6-E94E-9666-1D7D7ABB0FE6}" dt="2020-10-21T19:31:33.713" v="11448" actId="6549"/>
        <pc:sldMkLst>
          <pc:docMk/>
          <pc:sldMk cId="3723034200" sldId="282"/>
        </pc:sldMkLst>
        <pc:spChg chg="mod">
          <ac:chgData name="Lipani, Aldo" userId="3d811883-7188-4056-86e4-ebeb30c53017" providerId="ADAL" clId="{921D80D6-AAC6-E94E-9666-1D7D7ABB0FE6}" dt="2020-10-21T15:16:56.758" v="10176" actId="313"/>
          <ac:spMkLst>
            <pc:docMk/>
            <pc:sldMk cId="3723034200" sldId="282"/>
            <ac:spMk id="2" creationId="{C517F97E-966C-7541-ADDA-49FCFB2326AA}"/>
          </ac:spMkLst>
        </pc:spChg>
        <pc:spChg chg="mod">
          <ac:chgData name="Lipani, Aldo" userId="3d811883-7188-4056-86e4-ebeb30c53017" providerId="ADAL" clId="{921D80D6-AAC6-E94E-9666-1D7D7ABB0FE6}" dt="2020-10-21T19:31:33.713" v="11448" actId="6549"/>
          <ac:spMkLst>
            <pc:docMk/>
            <pc:sldMk cId="3723034200" sldId="282"/>
            <ac:spMk id="3" creationId="{C613DDD9-32FD-A84C-A213-88F0B1AA3A0B}"/>
          </ac:spMkLst>
        </pc:spChg>
        <pc:grpChg chg="del">
          <ac:chgData name="Lipani, Aldo" userId="3d811883-7188-4056-86e4-ebeb30c53017" providerId="ADAL" clId="{921D80D6-AAC6-E94E-9666-1D7D7ABB0FE6}" dt="2020-10-21T15:17:14.928" v="10177" actId="478"/>
          <ac:grpSpMkLst>
            <pc:docMk/>
            <pc:sldMk cId="3723034200" sldId="282"/>
            <ac:grpSpMk id="28" creationId="{DE1CCD1A-84B4-674E-AFFA-487ED222A8A3}"/>
          </ac:grpSpMkLst>
        </pc:grpChg>
        <pc:picChg chg="del">
          <ac:chgData name="Lipani, Aldo" userId="3d811883-7188-4056-86e4-ebeb30c53017" providerId="ADAL" clId="{921D80D6-AAC6-E94E-9666-1D7D7ABB0FE6}" dt="2020-10-21T15:17:20.842" v="10180" actId="478"/>
          <ac:picMkLst>
            <pc:docMk/>
            <pc:sldMk cId="3723034200" sldId="282"/>
            <ac:picMk id="51" creationId="{F70B98A6-9503-8A40-B311-F3639BFE9490}"/>
          </ac:picMkLst>
        </pc:pic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0" creationId="{46F9A198-63C3-C24C-8360-BE95EBECAE48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1" creationId="{89679E4C-A4BF-1B43-904C-2EBEC8CC38DF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2" creationId="{9C783883-2B1E-C141-8B3A-82D77CF8C5F2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3" creationId="{9A7D5BC6-D7EB-6C4F-B7C7-EC4E43828FC1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4" creationId="{476BBE38-0EA4-234F-8A81-C9F41FE84EC7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5" creationId="{A3ADD22A-97A3-9D41-8AA3-B43C1D9F86FB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6" creationId="{FD01BED3-B1FE-8B47-9940-426EB3E6EA3A}"/>
          </ac:cxnSpMkLst>
        </pc:cxnChg>
        <pc:cxnChg chg="mod">
          <ac:chgData name="Lipani, Aldo" userId="3d811883-7188-4056-86e4-ebeb30c53017" providerId="ADAL" clId="{921D80D6-AAC6-E94E-9666-1D7D7ABB0FE6}" dt="2020-10-21T15:17:14.928" v="10177" actId="478"/>
          <ac:cxnSpMkLst>
            <pc:docMk/>
            <pc:sldMk cId="3723034200" sldId="282"/>
            <ac:cxnSpMk id="27" creationId="{FA0456D6-2342-114A-AC84-7081C0ECC19D}"/>
          </ac:cxnSpMkLst>
        </pc:cxnChg>
        <pc:cxnChg chg="del mod">
          <ac:chgData name="Lipani, Aldo" userId="3d811883-7188-4056-86e4-ebeb30c53017" providerId="ADAL" clId="{921D80D6-AAC6-E94E-9666-1D7D7ABB0FE6}" dt="2020-10-21T15:17:17.095" v="10178" actId="478"/>
          <ac:cxnSpMkLst>
            <pc:docMk/>
            <pc:sldMk cId="3723034200" sldId="282"/>
            <ac:cxnSpMk id="30" creationId="{87C753F9-29EA-E447-997D-49CAC4F93DC3}"/>
          </ac:cxnSpMkLst>
        </pc:cxnChg>
        <pc:cxnChg chg="del mod">
          <ac:chgData name="Lipani, Aldo" userId="3d811883-7188-4056-86e4-ebeb30c53017" providerId="ADAL" clId="{921D80D6-AAC6-E94E-9666-1D7D7ABB0FE6}" dt="2020-10-21T15:17:19.006" v="10179" actId="478"/>
          <ac:cxnSpMkLst>
            <pc:docMk/>
            <pc:sldMk cId="3723034200" sldId="282"/>
            <ac:cxnSpMk id="33" creationId="{A68FF009-FA06-4142-89D4-04446330DB22}"/>
          </ac:cxnSpMkLst>
        </pc:cxnChg>
      </pc:sldChg>
      <pc:sldChg chg="addSp delSp modSp add mod ord">
        <pc:chgData name="Lipani, Aldo" userId="3d811883-7188-4056-86e4-ebeb30c53017" providerId="ADAL" clId="{921D80D6-AAC6-E94E-9666-1D7D7ABB0FE6}" dt="2020-10-21T17:38:03.712" v="10854" actId="313"/>
        <pc:sldMkLst>
          <pc:docMk/>
          <pc:sldMk cId="3477817586" sldId="283"/>
        </pc:sldMkLst>
        <pc:spChg chg="mod">
          <ac:chgData name="Lipani, Aldo" userId="3d811883-7188-4056-86e4-ebeb30c53017" providerId="ADAL" clId="{921D80D6-AAC6-E94E-9666-1D7D7ABB0FE6}" dt="2020-10-21T17:06:41.942" v="10789" actId="20577"/>
          <ac:spMkLst>
            <pc:docMk/>
            <pc:sldMk cId="3477817586" sldId="283"/>
            <ac:spMk id="2" creationId="{C517F97E-966C-7541-ADDA-49FCFB2326AA}"/>
          </ac:spMkLst>
        </pc:spChg>
        <pc:spChg chg="mod">
          <ac:chgData name="Lipani, Aldo" userId="3d811883-7188-4056-86e4-ebeb30c53017" providerId="ADAL" clId="{921D80D6-AAC6-E94E-9666-1D7D7ABB0FE6}" dt="2020-10-21T17:38:03.712" v="10854" actId="313"/>
          <ac:spMkLst>
            <pc:docMk/>
            <pc:sldMk cId="3477817586" sldId="283"/>
            <ac:spMk id="3" creationId="{C613DDD9-32FD-A84C-A213-88F0B1AA3A0B}"/>
          </ac:spMkLst>
        </pc:spChg>
        <pc:spChg chg="add mod">
          <ac:chgData name="Lipani, Aldo" userId="3d811883-7188-4056-86e4-ebeb30c53017" providerId="ADAL" clId="{921D80D6-AAC6-E94E-9666-1D7D7ABB0FE6}" dt="2020-10-21T17:36:36.198" v="10842" actId="1076"/>
          <ac:spMkLst>
            <pc:docMk/>
            <pc:sldMk cId="3477817586" sldId="283"/>
            <ac:spMk id="7" creationId="{7F319919-7FD4-AF4B-BDFC-2569F7AE07BD}"/>
          </ac:spMkLst>
        </pc:spChg>
        <pc:spChg chg="add mod">
          <ac:chgData name="Lipani, Aldo" userId="3d811883-7188-4056-86e4-ebeb30c53017" providerId="ADAL" clId="{921D80D6-AAC6-E94E-9666-1D7D7ABB0FE6}" dt="2020-10-21T17:36:45.194" v="10844" actId="1076"/>
          <ac:spMkLst>
            <pc:docMk/>
            <pc:sldMk cId="3477817586" sldId="283"/>
            <ac:spMk id="14" creationId="{BD2B335D-8345-EF41-94EB-60509364790B}"/>
          </ac:spMkLst>
        </pc:spChg>
        <pc:picChg chg="add del mod">
          <ac:chgData name="Lipani, Aldo" userId="3d811883-7188-4056-86e4-ebeb30c53017" providerId="ADAL" clId="{921D80D6-AAC6-E94E-9666-1D7D7ABB0FE6}" dt="2020-10-21T17:30:45.329" v="10810" actId="478"/>
          <ac:picMkLst>
            <pc:docMk/>
            <pc:sldMk cId="3477817586" sldId="283"/>
            <ac:picMk id="4" creationId="{5D5E263C-563A-C04A-8BAC-9B23B17A7216}"/>
          </ac:picMkLst>
        </pc:picChg>
        <pc:picChg chg="add mod">
          <ac:chgData name="Lipani, Aldo" userId="3d811883-7188-4056-86e4-ebeb30c53017" providerId="ADAL" clId="{921D80D6-AAC6-E94E-9666-1D7D7ABB0FE6}" dt="2020-10-21T17:32:26.664" v="10815" actId="1076"/>
          <ac:picMkLst>
            <pc:docMk/>
            <pc:sldMk cId="3477817586" sldId="283"/>
            <ac:picMk id="5" creationId="{9D4959D3-AE71-B241-9B21-850578E9F045}"/>
          </ac:picMkLst>
        </pc:picChg>
        <pc:picChg chg="add mod">
          <ac:chgData name="Lipani, Aldo" userId="3d811883-7188-4056-86e4-ebeb30c53017" providerId="ADAL" clId="{921D80D6-AAC6-E94E-9666-1D7D7ABB0FE6}" dt="2020-10-21T17:32:28.349" v="10816" actId="1076"/>
          <ac:picMkLst>
            <pc:docMk/>
            <pc:sldMk cId="3477817586" sldId="283"/>
            <ac:picMk id="6" creationId="{0BDC2E2F-5BD1-9F48-BA84-31BF49DBF76E}"/>
          </ac:picMkLst>
        </pc:picChg>
        <pc:picChg chg="add mod">
          <ac:chgData name="Lipani, Aldo" userId="3d811883-7188-4056-86e4-ebeb30c53017" providerId="ADAL" clId="{921D80D6-AAC6-E94E-9666-1D7D7ABB0FE6}" dt="2020-10-21T17:37:24.246" v="10850" actId="1076"/>
          <ac:picMkLst>
            <pc:docMk/>
            <pc:sldMk cId="3477817586" sldId="283"/>
            <ac:picMk id="20" creationId="{D046F80C-3B33-514B-A0D1-E3E12C238B94}"/>
          </ac:picMkLst>
        </pc:picChg>
        <pc:picChg chg="add mod">
          <ac:chgData name="Lipani, Aldo" userId="3d811883-7188-4056-86e4-ebeb30c53017" providerId="ADAL" clId="{921D80D6-AAC6-E94E-9666-1D7D7ABB0FE6}" dt="2020-10-21T17:37:43.007" v="10853" actId="1076"/>
          <ac:picMkLst>
            <pc:docMk/>
            <pc:sldMk cId="3477817586" sldId="283"/>
            <ac:picMk id="21" creationId="{0E6EF2C1-1F4B-5C4A-BC54-BE0E81296DFD}"/>
          </ac:picMkLst>
        </pc:picChg>
        <pc:cxnChg chg="add mod">
          <ac:chgData name="Lipani, Aldo" userId="3d811883-7188-4056-86e4-ebeb30c53017" providerId="ADAL" clId="{921D80D6-AAC6-E94E-9666-1D7D7ABB0FE6}" dt="2020-10-21T17:36:02.087" v="10829" actId="1076"/>
          <ac:cxnSpMkLst>
            <pc:docMk/>
            <pc:sldMk cId="3477817586" sldId="283"/>
            <ac:cxnSpMk id="9" creationId="{E6F2A0F6-401A-DE4D-B414-3536300818E4}"/>
          </ac:cxnSpMkLst>
        </pc:cxnChg>
        <pc:cxnChg chg="add mod">
          <ac:chgData name="Lipani, Aldo" userId="3d811883-7188-4056-86e4-ebeb30c53017" providerId="ADAL" clId="{921D80D6-AAC6-E94E-9666-1D7D7ABB0FE6}" dt="2020-10-21T17:36:13.227" v="10834" actId="1076"/>
          <ac:cxnSpMkLst>
            <pc:docMk/>
            <pc:sldMk cId="3477817586" sldId="283"/>
            <ac:cxnSpMk id="10" creationId="{8D2623B9-C53F-514A-B28E-7241E99A7587}"/>
          </ac:cxnSpMkLst>
        </pc:cxnChg>
        <pc:cxnChg chg="add mod">
          <ac:chgData name="Lipani, Aldo" userId="3d811883-7188-4056-86e4-ebeb30c53017" providerId="ADAL" clId="{921D80D6-AAC6-E94E-9666-1D7D7ABB0FE6}" dt="2020-10-21T17:36:15.147" v="10835" actId="1076"/>
          <ac:cxnSpMkLst>
            <pc:docMk/>
            <pc:sldMk cId="3477817586" sldId="283"/>
            <ac:cxnSpMk id="11" creationId="{380F5D3F-84B0-774C-8C81-5A5ED7ABA038}"/>
          </ac:cxnSpMkLst>
        </pc:cxnChg>
        <pc:cxnChg chg="add mod">
          <ac:chgData name="Lipani, Aldo" userId="3d811883-7188-4056-86e4-ebeb30c53017" providerId="ADAL" clId="{921D80D6-AAC6-E94E-9666-1D7D7ABB0FE6}" dt="2020-10-21T17:36:21.929" v="10837" actId="1076"/>
          <ac:cxnSpMkLst>
            <pc:docMk/>
            <pc:sldMk cId="3477817586" sldId="283"/>
            <ac:cxnSpMk id="12" creationId="{EAFC2B11-54CD-D246-BB13-FDCF3E7A0514}"/>
          </ac:cxnSpMkLst>
        </pc:cxnChg>
        <pc:cxnChg chg="add mod">
          <ac:chgData name="Lipani, Aldo" userId="3d811883-7188-4056-86e4-ebeb30c53017" providerId="ADAL" clId="{921D80D6-AAC6-E94E-9666-1D7D7ABB0FE6}" dt="2020-10-21T17:36:30.251" v="10840" actId="1038"/>
          <ac:cxnSpMkLst>
            <pc:docMk/>
            <pc:sldMk cId="3477817586" sldId="283"/>
            <ac:cxnSpMk id="13" creationId="{539FCEB1-846C-3C47-A41D-34C0C421ECE3}"/>
          </ac:cxnSpMkLst>
        </pc:cxnChg>
        <pc:cxnChg chg="add del mod">
          <ac:chgData name="Lipani, Aldo" userId="3d811883-7188-4056-86e4-ebeb30c53017" providerId="ADAL" clId="{921D80D6-AAC6-E94E-9666-1D7D7ABB0FE6}" dt="2020-10-21T17:36:53.445" v="10848" actId="478"/>
          <ac:cxnSpMkLst>
            <pc:docMk/>
            <pc:sldMk cId="3477817586" sldId="283"/>
            <ac:cxnSpMk id="15" creationId="{19909D67-8589-0247-9C1D-EE06F24E045F}"/>
          </ac:cxnSpMkLst>
        </pc:cxnChg>
        <pc:cxnChg chg="add del mod">
          <ac:chgData name="Lipani, Aldo" userId="3d811883-7188-4056-86e4-ebeb30c53017" providerId="ADAL" clId="{921D80D6-AAC6-E94E-9666-1D7D7ABB0FE6}" dt="2020-10-21T17:36:52.057" v="10847" actId="478"/>
          <ac:cxnSpMkLst>
            <pc:docMk/>
            <pc:sldMk cId="3477817586" sldId="283"/>
            <ac:cxnSpMk id="16" creationId="{C9CFAE52-9951-904D-824B-300C4261E034}"/>
          </ac:cxnSpMkLst>
        </pc:cxnChg>
        <pc:cxnChg chg="add mod">
          <ac:chgData name="Lipani, Aldo" userId="3d811883-7188-4056-86e4-ebeb30c53017" providerId="ADAL" clId="{921D80D6-AAC6-E94E-9666-1D7D7ABB0FE6}" dt="2020-10-21T17:36:45.194" v="10844" actId="1076"/>
          <ac:cxnSpMkLst>
            <pc:docMk/>
            <pc:sldMk cId="3477817586" sldId="283"/>
            <ac:cxnSpMk id="17" creationId="{29DE728A-2E5C-EF40-BD7D-DF0A66293196}"/>
          </ac:cxnSpMkLst>
        </pc:cxnChg>
        <pc:cxnChg chg="add del mod">
          <ac:chgData name="Lipani, Aldo" userId="3d811883-7188-4056-86e4-ebeb30c53017" providerId="ADAL" clId="{921D80D6-AAC6-E94E-9666-1D7D7ABB0FE6}" dt="2020-10-21T17:36:50.797" v="10846" actId="478"/>
          <ac:cxnSpMkLst>
            <pc:docMk/>
            <pc:sldMk cId="3477817586" sldId="283"/>
            <ac:cxnSpMk id="18" creationId="{51401411-8DE1-4947-8922-29FD68DCD71F}"/>
          </ac:cxnSpMkLst>
        </pc:cxnChg>
        <pc:cxnChg chg="add del mod">
          <ac:chgData name="Lipani, Aldo" userId="3d811883-7188-4056-86e4-ebeb30c53017" providerId="ADAL" clId="{921D80D6-AAC6-E94E-9666-1D7D7ABB0FE6}" dt="2020-10-21T17:36:49.526" v="10845" actId="478"/>
          <ac:cxnSpMkLst>
            <pc:docMk/>
            <pc:sldMk cId="3477817586" sldId="283"/>
            <ac:cxnSpMk id="19" creationId="{4394700A-9385-A14E-844C-768A74161723}"/>
          </ac:cxnSpMkLst>
        </pc:cxnChg>
      </pc:sldChg>
      <pc:sldChg chg="modSp add mod">
        <pc:chgData name="Lipani, Aldo" userId="3d811883-7188-4056-86e4-ebeb30c53017" providerId="ADAL" clId="{921D80D6-AAC6-E94E-9666-1D7D7ABB0FE6}" dt="2020-10-21T19:29:31.676" v="11419" actId="6549"/>
        <pc:sldMkLst>
          <pc:docMk/>
          <pc:sldMk cId="3074168228" sldId="284"/>
        </pc:sldMkLst>
        <pc:spChg chg="mod">
          <ac:chgData name="Lipani, Aldo" userId="3d811883-7188-4056-86e4-ebeb30c53017" providerId="ADAL" clId="{921D80D6-AAC6-E94E-9666-1D7D7ABB0FE6}" dt="2020-10-21T19:20:34.016" v="10880" actId="20577"/>
          <ac:spMkLst>
            <pc:docMk/>
            <pc:sldMk cId="3074168228" sldId="284"/>
            <ac:spMk id="2" creationId="{C517F97E-966C-7541-ADDA-49FCFB2326AA}"/>
          </ac:spMkLst>
        </pc:spChg>
        <pc:spChg chg="mod">
          <ac:chgData name="Lipani, Aldo" userId="3d811883-7188-4056-86e4-ebeb30c53017" providerId="ADAL" clId="{921D80D6-AAC6-E94E-9666-1D7D7ABB0FE6}" dt="2020-10-21T19:29:31.676" v="11419" actId="6549"/>
          <ac:spMkLst>
            <pc:docMk/>
            <pc:sldMk cId="3074168228" sldId="284"/>
            <ac:spMk id="3" creationId="{C613DDD9-32FD-A84C-A213-88F0B1AA3A0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2021/2/4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2/4/21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484314"/>
            <a:ext cx="11328400" cy="13684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068638"/>
            <a:ext cx="11328400" cy="2951162"/>
          </a:xfrm>
        </p:spPr>
        <p:txBody>
          <a:bodyPr/>
          <a:lstStyle>
            <a:lvl1pPr marL="0" indent="0">
              <a:buFontTx/>
              <a:buNone/>
              <a:defRPr>
                <a:latin typeface="+mn-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76A8DA-6F6E-7740-BC69-C6F763DCE1A0}"/>
              </a:ext>
            </a:extLst>
          </p:cNvPr>
          <p:cNvGrpSpPr/>
          <p:nvPr userDrawn="1"/>
        </p:nvGrpSpPr>
        <p:grpSpPr>
          <a:xfrm>
            <a:off x="3048000" y="-2810"/>
            <a:ext cx="9144000" cy="1235075"/>
            <a:chOff x="0" y="-66259"/>
            <a:chExt cx="9144000" cy="1235075"/>
          </a:xfrm>
        </p:grpSpPr>
        <p:sp>
          <p:nvSpPr>
            <p:cNvPr id="8" name="Freeform 24">
              <a:extLst>
                <a:ext uri="{FF2B5EF4-FFF2-40B4-BE49-F238E27FC236}">
                  <a16:creationId xmlns:a16="http://schemas.microsoft.com/office/drawing/2014/main" id="{31C8C3C0-C94D-FE41-B85F-877DDBE9C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4055A-46CC-8845-9772-918623C4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10" name="Freeform 24">
            <a:extLst>
              <a:ext uri="{FF2B5EF4-FFF2-40B4-BE49-F238E27FC236}">
                <a16:creationId xmlns:a16="http://schemas.microsoft.com/office/drawing/2014/main" id="{E9FC672A-501A-904B-9E80-E6FB0AD5D0AA}"/>
              </a:ext>
            </a:extLst>
          </p:cNvPr>
          <p:cNvSpPr>
            <a:spLocks/>
          </p:cNvSpPr>
          <p:nvPr userDrawn="1"/>
        </p:nvSpPr>
        <p:spPr bwMode="auto">
          <a:xfrm>
            <a:off x="0" y="-2809"/>
            <a:ext cx="9144000" cy="1235075"/>
          </a:xfrm>
          <a:custGeom>
            <a:avLst/>
            <a:gdLst>
              <a:gd name="T0" fmla="*/ 0 w 1123"/>
              <a:gd name="T1" fmla="*/ 0 h 151"/>
              <a:gd name="T2" fmla="*/ 0 w 1123"/>
              <a:gd name="T3" fmla="*/ 151 h 151"/>
              <a:gd name="T4" fmla="*/ 844 w 1123"/>
              <a:gd name="T5" fmla="*/ 151 h 151"/>
              <a:gd name="T6" fmla="*/ 841 w 1123"/>
              <a:gd name="T7" fmla="*/ 148 h 151"/>
              <a:gd name="T8" fmla="*/ 832 w 1123"/>
              <a:gd name="T9" fmla="*/ 122 h 151"/>
              <a:gd name="T10" fmla="*/ 832 w 1123"/>
              <a:gd name="T11" fmla="*/ 72 h 151"/>
              <a:gd name="T12" fmla="*/ 859 w 1123"/>
              <a:gd name="T13" fmla="*/ 72 h 151"/>
              <a:gd name="T14" fmla="*/ 859 w 1123"/>
              <a:gd name="T15" fmla="*/ 124 h 151"/>
              <a:gd name="T16" fmla="*/ 863 w 1123"/>
              <a:gd name="T17" fmla="*/ 135 h 151"/>
              <a:gd name="T18" fmla="*/ 871 w 1123"/>
              <a:gd name="T19" fmla="*/ 138 h 151"/>
              <a:gd name="T20" fmla="*/ 880 w 1123"/>
              <a:gd name="T21" fmla="*/ 135 h 151"/>
              <a:gd name="T22" fmla="*/ 883 w 1123"/>
              <a:gd name="T23" fmla="*/ 124 h 151"/>
              <a:gd name="T24" fmla="*/ 883 w 1123"/>
              <a:gd name="T25" fmla="*/ 72 h 151"/>
              <a:gd name="T26" fmla="*/ 910 w 1123"/>
              <a:gd name="T27" fmla="*/ 72 h 151"/>
              <a:gd name="T28" fmla="*/ 910 w 1123"/>
              <a:gd name="T29" fmla="*/ 117 h 151"/>
              <a:gd name="T30" fmla="*/ 900 w 1123"/>
              <a:gd name="T31" fmla="*/ 148 h 151"/>
              <a:gd name="T32" fmla="*/ 897 w 1123"/>
              <a:gd name="T33" fmla="*/ 151 h 151"/>
              <a:gd name="T34" fmla="*/ 937 w 1123"/>
              <a:gd name="T35" fmla="*/ 151 h 151"/>
              <a:gd name="T36" fmla="*/ 920 w 1123"/>
              <a:gd name="T37" fmla="*/ 114 h 151"/>
              <a:gd name="T38" fmla="*/ 964 w 1123"/>
              <a:gd name="T39" fmla="*/ 69 h 151"/>
              <a:gd name="T40" fmla="*/ 998 w 1123"/>
              <a:gd name="T41" fmla="*/ 82 h 151"/>
              <a:gd name="T42" fmla="*/ 1005 w 1123"/>
              <a:gd name="T43" fmla="*/ 92 h 151"/>
              <a:gd name="T44" fmla="*/ 982 w 1123"/>
              <a:gd name="T45" fmla="*/ 103 h 151"/>
              <a:gd name="T46" fmla="*/ 965 w 1123"/>
              <a:gd name="T47" fmla="*/ 89 h 151"/>
              <a:gd name="T48" fmla="*/ 953 w 1123"/>
              <a:gd name="T49" fmla="*/ 94 h 151"/>
              <a:gd name="T50" fmla="*/ 947 w 1123"/>
              <a:gd name="T51" fmla="*/ 113 h 151"/>
              <a:gd name="T52" fmla="*/ 965 w 1123"/>
              <a:gd name="T53" fmla="*/ 137 h 151"/>
              <a:gd name="T54" fmla="*/ 982 w 1123"/>
              <a:gd name="T55" fmla="*/ 123 h 151"/>
              <a:gd name="T56" fmla="*/ 1005 w 1123"/>
              <a:gd name="T57" fmla="*/ 134 h 151"/>
              <a:gd name="T58" fmla="*/ 997 w 1123"/>
              <a:gd name="T59" fmla="*/ 146 h 151"/>
              <a:gd name="T60" fmla="*/ 991 w 1123"/>
              <a:gd name="T61" fmla="*/ 151 h 151"/>
              <a:gd name="T62" fmla="*/ 1016 w 1123"/>
              <a:gd name="T63" fmla="*/ 151 h 151"/>
              <a:gd name="T64" fmla="*/ 1016 w 1123"/>
              <a:gd name="T65" fmla="*/ 72 h 151"/>
              <a:gd name="T66" fmla="*/ 1042 w 1123"/>
              <a:gd name="T67" fmla="*/ 72 h 151"/>
              <a:gd name="T68" fmla="*/ 1042 w 1123"/>
              <a:gd name="T69" fmla="*/ 134 h 151"/>
              <a:gd name="T70" fmla="*/ 1077 w 1123"/>
              <a:gd name="T71" fmla="*/ 134 h 151"/>
              <a:gd name="T72" fmla="*/ 1077 w 1123"/>
              <a:gd name="T73" fmla="*/ 151 h 151"/>
              <a:gd name="T74" fmla="*/ 1123 w 1123"/>
              <a:gd name="T75" fmla="*/ 151 h 151"/>
              <a:gd name="T76" fmla="*/ 1123 w 1123"/>
              <a:gd name="T77" fmla="*/ 0 h 151"/>
              <a:gd name="T78" fmla="*/ 0 w 1123"/>
              <a:gd name="T7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3" h="151">
                <a:moveTo>
                  <a:pt x="0" y="0"/>
                </a:moveTo>
                <a:cubicBezTo>
                  <a:pt x="0" y="151"/>
                  <a:pt x="0" y="151"/>
                  <a:pt x="0" y="151"/>
                </a:cubicBezTo>
                <a:cubicBezTo>
                  <a:pt x="844" y="151"/>
                  <a:pt x="844" y="151"/>
                  <a:pt x="844" y="151"/>
                </a:cubicBezTo>
                <a:cubicBezTo>
                  <a:pt x="843" y="150"/>
                  <a:pt x="842" y="149"/>
                  <a:pt x="841" y="148"/>
                </a:cubicBezTo>
                <a:cubicBezTo>
                  <a:pt x="833" y="140"/>
                  <a:pt x="833" y="131"/>
                  <a:pt x="832" y="122"/>
                </a:cubicBezTo>
                <a:cubicBezTo>
                  <a:pt x="832" y="72"/>
                  <a:pt x="832" y="72"/>
                  <a:pt x="832" y="72"/>
                </a:cubicBezTo>
                <a:cubicBezTo>
                  <a:pt x="859" y="72"/>
                  <a:pt x="859" y="72"/>
                  <a:pt x="859" y="72"/>
                </a:cubicBezTo>
                <a:cubicBezTo>
                  <a:pt x="859" y="124"/>
                  <a:pt x="859" y="124"/>
                  <a:pt x="859" y="124"/>
                </a:cubicBezTo>
                <a:cubicBezTo>
                  <a:pt x="859" y="128"/>
                  <a:pt x="860" y="132"/>
                  <a:pt x="863" y="135"/>
                </a:cubicBezTo>
                <a:cubicBezTo>
                  <a:pt x="865" y="137"/>
                  <a:pt x="868" y="138"/>
                  <a:pt x="871" y="138"/>
                </a:cubicBezTo>
                <a:cubicBezTo>
                  <a:pt x="875" y="138"/>
                  <a:pt x="878" y="136"/>
                  <a:pt x="880" y="135"/>
                </a:cubicBezTo>
                <a:cubicBezTo>
                  <a:pt x="883" y="132"/>
                  <a:pt x="883" y="128"/>
                  <a:pt x="883" y="124"/>
                </a:cubicBezTo>
                <a:cubicBezTo>
                  <a:pt x="883" y="72"/>
                  <a:pt x="883" y="72"/>
                  <a:pt x="883" y="72"/>
                </a:cubicBezTo>
                <a:cubicBezTo>
                  <a:pt x="910" y="72"/>
                  <a:pt x="910" y="72"/>
                  <a:pt x="910" y="72"/>
                </a:cubicBezTo>
                <a:cubicBezTo>
                  <a:pt x="910" y="117"/>
                  <a:pt x="910" y="117"/>
                  <a:pt x="910" y="117"/>
                </a:cubicBezTo>
                <a:cubicBezTo>
                  <a:pt x="910" y="126"/>
                  <a:pt x="910" y="139"/>
                  <a:pt x="900" y="148"/>
                </a:cubicBezTo>
                <a:cubicBezTo>
                  <a:pt x="899" y="149"/>
                  <a:pt x="898" y="150"/>
                  <a:pt x="897" y="151"/>
                </a:cubicBezTo>
                <a:cubicBezTo>
                  <a:pt x="937" y="151"/>
                  <a:pt x="937" y="151"/>
                  <a:pt x="937" y="151"/>
                </a:cubicBezTo>
                <a:cubicBezTo>
                  <a:pt x="925" y="142"/>
                  <a:pt x="920" y="128"/>
                  <a:pt x="920" y="114"/>
                </a:cubicBezTo>
                <a:cubicBezTo>
                  <a:pt x="920" y="92"/>
                  <a:pt x="935" y="69"/>
                  <a:pt x="964" y="69"/>
                </a:cubicBezTo>
                <a:cubicBezTo>
                  <a:pt x="976" y="69"/>
                  <a:pt x="989" y="73"/>
                  <a:pt x="998" y="82"/>
                </a:cubicBezTo>
                <a:cubicBezTo>
                  <a:pt x="1001" y="86"/>
                  <a:pt x="1003" y="89"/>
                  <a:pt x="1005" y="92"/>
                </a:cubicBezTo>
                <a:cubicBezTo>
                  <a:pt x="982" y="103"/>
                  <a:pt x="982" y="103"/>
                  <a:pt x="982" y="103"/>
                </a:cubicBezTo>
                <a:cubicBezTo>
                  <a:pt x="980" y="98"/>
                  <a:pt x="976" y="89"/>
                  <a:pt x="965" y="89"/>
                </a:cubicBezTo>
                <a:cubicBezTo>
                  <a:pt x="959" y="89"/>
                  <a:pt x="955" y="92"/>
                  <a:pt x="953" y="94"/>
                </a:cubicBezTo>
                <a:cubicBezTo>
                  <a:pt x="947" y="100"/>
                  <a:pt x="947" y="109"/>
                  <a:pt x="947" y="113"/>
                </a:cubicBezTo>
                <a:cubicBezTo>
                  <a:pt x="947" y="125"/>
                  <a:pt x="952" y="137"/>
                  <a:pt x="965" y="137"/>
                </a:cubicBezTo>
                <a:cubicBezTo>
                  <a:pt x="977" y="137"/>
                  <a:pt x="981" y="126"/>
                  <a:pt x="982" y="123"/>
                </a:cubicBezTo>
                <a:cubicBezTo>
                  <a:pt x="1005" y="134"/>
                  <a:pt x="1005" y="134"/>
                  <a:pt x="1005" y="134"/>
                </a:cubicBezTo>
                <a:cubicBezTo>
                  <a:pt x="1003" y="138"/>
                  <a:pt x="1001" y="142"/>
                  <a:pt x="997" y="146"/>
                </a:cubicBezTo>
                <a:cubicBezTo>
                  <a:pt x="995" y="148"/>
                  <a:pt x="993" y="150"/>
                  <a:pt x="991" y="151"/>
                </a:cubicBezTo>
                <a:cubicBezTo>
                  <a:pt x="1016" y="151"/>
                  <a:pt x="1016" y="151"/>
                  <a:pt x="1016" y="151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42" y="72"/>
                  <a:pt x="1042" y="72"/>
                  <a:pt x="1042" y="72"/>
                </a:cubicBezTo>
                <a:cubicBezTo>
                  <a:pt x="1042" y="134"/>
                  <a:pt x="1042" y="134"/>
                  <a:pt x="1042" y="134"/>
                </a:cubicBezTo>
                <a:cubicBezTo>
                  <a:pt x="1077" y="134"/>
                  <a:pt x="1077" y="134"/>
                  <a:pt x="1077" y="134"/>
                </a:cubicBezTo>
                <a:cubicBezTo>
                  <a:pt x="1077" y="151"/>
                  <a:pt x="1077" y="151"/>
                  <a:pt x="1077" y="151"/>
                </a:cubicBezTo>
                <a:cubicBezTo>
                  <a:pt x="1123" y="151"/>
                  <a:pt x="1123" y="151"/>
                  <a:pt x="1123" y="151"/>
                </a:cubicBezTo>
                <a:cubicBezTo>
                  <a:pt x="1123" y="0"/>
                  <a:pt x="1123" y="0"/>
                  <a:pt x="112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260648"/>
            <a:ext cx="11319933" cy="5775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052736"/>
            <a:ext cx="11319933" cy="49670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260648"/>
            <a:ext cx="11319933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0267" y="908050"/>
            <a:ext cx="11319933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Master title style</a:t>
            </a:r>
            <a:endParaRPr lang="en-US" altLang="zh-CN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67" y="2708276"/>
            <a:ext cx="11319933" cy="3311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6" r:id="rId4"/>
    <p:sldLayoutId id="2147484007" r:id="rId5"/>
    <p:sldLayoutId id="2147484008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28.png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AE145-F0B1-CE44-9147-C4BD2A188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484314"/>
            <a:ext cx="11328400" cy="3528862"/>
          </a:xfrm>
        </p:spPr>
        <p:txBody>
          <a:bodyPr/>
          <a:lstStyle/>
          <a:p>
            <a:pPr algn="ctr"/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CEGE0004: Machine Learning for Data Science</a:t>
            </a:r>
            <a:br>
              <a:rPr lang="en-US" sz="3600" dirty="0"/>
            </a:br>
            <a:r>
              <a:rPr lang="en-US" sz="3600" dirty="0"/>
              <a:t>Lecture 4: Bayesian Learning</a:t>
            </a:r>
            <a:br>
              <a:rPr lang="en-US" sz="3600" dirty="0"/>
            </a:br>
            <a:br>
              <a:rPr lang="en-US" sz="3200" dirty="0"/>
            </a:br>
            <a:r>
              <a:rPr lang="en-US" sz="2400" i="1" dirty="0"/>
              <a:t>Dr. Aldo Lipani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936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C064-5672-2447-9BF1-F30EC4F1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Posterior Probabilities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F097E3-BC8A-B840-A320-F3CF6F610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posterior probability becomes more and more concentrated over the hypotheses contained in the version space.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BBAAD4-208D-564A-ACAF-56C778C0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78" y="1988840"/>
            <a:ext cx="8036644" cy="24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2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07FD-1721-DF43-9232-3668D332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Real Valued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028E0-ECD5-5B46-8061-0E1CFDB65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7311917" cy="4967065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2000" dirty="0"/>
                  <a:t>Bayesian analysis will show that learners that minimizes the LSE outputs a ML hypothesis.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any real-valued functions defined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s are random values (noise) normally distributed with 0 mean.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ML hypothesis is the one that minimizes the sum of squared errors: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028E0-ECD5-5B46-8061-0E1CFDB65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7311917" cy="4967065"/>
              </a:xfrm>
              <a:blipFill>
                <a:blip r:embed="rId2"/>
                <a:stretch>
                  <a:fillRect l="-867" r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271F49-F973-A047-A582-79E6CE6A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08920"/>
            <a:ext cx="1656184" cy="268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B8CF0-9419-F34D-9732-474034C96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1904016"/>
            <a:ext cx="3375147" cy="304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0615B-5B0B-A74E-B876-F1226A979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564" y="5165979"/>
            <a:ext cx="3024336" cy="6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8601-9464-C14D-B194-666F943D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Prove It…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01354-3481-C845-A25E-4678145C5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5655733" cy="4967065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sz="1800" dirty="0"/>
                  <a:t>We start from the definition of the ML hypothesis: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we indicate 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 the probability density function.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obeys a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), </a:t>
                </a:r>
              </a:p>
              <a:p>
                <a:pPr marL="0" indent="0">
                  <a:buNone/>
                </a:pPr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must also obey a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)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01354-3481-C845-A25E-4678145C5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5655733" cy="4967065"/>
              </a:xfrm>
              <a:blipFill>
                <a:blip r:embed="rId2"/>
                <a:stretch>
                  <a:fillRect l="-895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1D9F2B2-43D1-8440-B608-FA5D45BC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25" y="1700808"/>
            <a:ext cx="2541083" cy="11521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6A172D-AF4A-454D-B335-DAD2E5030D0B}"/>
              </a:ext>
            </a:extLst>
          </p:cNvPr>
          <p:cNvCxnSpPr>
            <a:cxnSpLocks/>
          </p:cNvCxnSpPr>
          <p:nvPr/>
        </p:nvCxnSpPr>
        <p:spPr>
          <a:xfrm flipH="1">
            <a:off x="5807968" y="838199"/>
            <a:ext cx="4234" cy="56151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E4C776C-2653-5746-B579-502FB3EB7F1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23992" y="1052735"/>
                <a:ext cx="5655733" cy="4967065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Helvetica Neue Light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1800" kern="0" dirty="0"/>
                  <a:t>Substituting </a:t>
                </a:r>
                <a14:m>
                  <m:oMath xmlns:m="http://schemas.openxmlformats.org/officeDocument/2006/math">
                    <m:r>
                      <a:rPr lang="en-US" sz="1800" i="1" kern="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kern="0" dirty="0"/>
                  <a:t>:</a:t>
                </a:r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r>
                  <a:rPr lang="en-US" sz="1800" kern="0" dirty="0"/>
                  <a:t>Log transform it:</a:t>
                </a:r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r>
                  <a:rPr lang="en-US" sz="1800" kern="0" dirty="0"/>
                  <a:t>Remove constants:</a:t>
                </a:r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r>
                  <a:rPr lang="en-US" sz="1800" kern="0" dirty="0"/>
                  <a:t>Finally, we recall that maximize </a:t>
                </a:r>
                <a14:m>
                  <m:oMath xmlns:m="http://schemas.openxmlformats.org/officeDocument/2006/math">
                    <m:r>
                      <a:rPr lang="en-US" sz="1800" i="1" kern="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/>
                  <a:t> is equivalent to minimizing </a:t>
                </a:r>
                <a14:m>
                  <m:oMath xmlns:m="http://schemas.openxmlformats.org/officeDocument/2006/math">
                    <m:r>
                      <a:rPr lang="en-US" sz="1800" i="1" kern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/>
                  <a:t>:</a:t>
                </a:r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  <a:p>
                <a:pPr marL="0" indent="0">
                  <a:buFontTx/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E4C776C-2653-5746-B579-502FB3EB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3992" y="1052735"/>
                <a:ext cx="5655733" cy="4967065"/>
              </a:xfrm>
              <a:prstGeom prst="rect">
                <a:avLst/>
              </a:prstGeom>
              <a:blipFill>
                <a:blip r:embed="rId4"/>
                <a:stretch>
                  <a:fillRect l="-897" t="-765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331FA61-1769-9041-ABC0-2EA456D21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25" y="4869160"/>
            <a:ext cx="3532729" cy="576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F2D2EC-DAE3-5441-A949-3176523E9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32" y="1373745"/>
            <a:ext cx="4143848" cy="634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A23794-90CB-6F49-9A7F-0E71520A8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300" y="2452348"/>
            <a:ext cx="5097107" cy="628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48E0C0-BD1A-F342-876A-3137529DF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300" y="3777243"/>
            <a:ext cx="3442321" cy="6516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1F9D1B-6ED3-174F-AE79-544EF7E7F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5300" y="5328791"/>
            <a:ext cx="3263462" cy="6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5744-5924-C544-9A2F-916B6830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2CC822-4263-214E-864F-5A021D0B2C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Why is it reasonable to choose the Normal distribution to characterize noise?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Theorem.</a:t>
                </a:r>
                <a:r>
                  <a:rPr lang="en-US" sz="2000" dirty="0"/>
                  <a:t> Given a set of i.i.d.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governed by an </a:t>
                </a:r>
                <a:r>
                  <a:rPr lang="en-US" sz="2000" i="1" dirty="0"/>
                  <a:t>arbitrary probability distribution</a:t>
                </a:r>
                <a:r>
                  <a:rPr lang="en-US" sz="2000" b="1" dirty="0"/>
                  <a:t> </a:t>
                </a:r>
                <a:r>
                  <a:rPr lang="en-US" sz="2000" dirty="0"/>
                  <a:t>with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finite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 the sample mean: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b="0" dirty="0"/>
              </a:p>
              <a:p>
                <a:pPr marL="0" indent="0">
                  <a:buNone/>
                </a:pPr>
                <a:r>
                  <a:rPr lang="en-US" sz="2000" dirty="0"/>
                  <a:t>then, 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, the distribution governing: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approaches a Normal distribution, with zero mean and standard deviation equal to 1.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In simpler terms, the sum of a large number of independent, identically distributed random variables approximately follows a normal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2CC822-4263-214E-864F-5A021D0B2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1" t="-765" b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60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07FD-1721-DF43-9232-3668D332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Probability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028E0-ECD5-5B46-8061-0E1CFDB65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11319933" cy="4967065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2000" dirty="0"/>
                  <a:t>Bayesian analysis shows that learners that minimizes the CE outputs a ML hypothesis.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any probabilistic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sz="2000" dirty="0"/>
                  <a:t>, which has two discrete output values.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We want to learn a real-valued function approx. whose output is the probability that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ML hypothesis is the one that minimizes the cross-entropy: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028E0-ECD5-5B46-8061-0E1CFDB65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11319933" cy="4967065"/>
              </a:xfrm>
              <a:blipFill>
                <a:blip r:embed="rId2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F60A0EE-5113-6646-B351-1CACC30E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4509120"/>
            <a:ext cx="666371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7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C44-3FF8-4643-8316-383B1E34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Optimal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62AAF-22C7-5A47-A3EB-5B61455E96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So far, we have considered the question: "what is the most probable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given the training data?"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Now, given a new instance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: "what is the most probable classification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given the training data?"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Consider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800" dirty="0"/>
                  <a:t> containing 3 possible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with: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0.4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0.3 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0.3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MAP hypothesis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Suppose a new instance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is comes, which is classified positively only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What is the most probable classification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62AAF-22C7-5A47-A3EB-5B61455E96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08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D924-8390-5E48-B6DC-CF0C8E95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Optimal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ED1A7-FBD5-874E-86EE-237EBA3DA4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11319933" cy="5400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The most probable classification is given by: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optimal classification of the new instance is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for which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maximum.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  <m:sup/>
                        <m:e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👍</m:t>
                              </m:r>
                            </m:e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=0.4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  <m:sup/>
                        <m:e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 dirty="0" smtClean="0">
                                  <a:latin typeface="Cambria Math" panose="02040503050406030204" pitchFamily="18" charset="0"/>
                                </a:rPr>
                                <m:t>👎</m:t>
                              </m:r>
                            </m:e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Bayes optimal classifier: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No other classification method using the same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/>
                  <a:t> and same prior knowledge can outperform this method on average.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ED1A7-FBD5-874E-86EE-237EBA3DA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11319933" cy="5400600"/>
              </a:xfrm>
              <a:blipFill>
                <a:blip r:embed="rId2"/>
                <a:stretch>
                  <a:fillRect l="-561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E2D675-343F-654D-B77F-B32406E3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28" y="1581169"/>
            <a:ext cx="3096344" cy="551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DF566-975F-284D-9F3E-ECD65DFF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62" y="4941168"/>
            <a:ext cx="2861876" cy="5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2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310C-D010-C54F-BA92-9FAC1EFC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E1628-6CF9-8648-9F29-88252A2D4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en-US" dirty="0"/>
                  <a:t>Bayes optimal classifier is inefficient.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Gibbs 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a hypothesis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at random, according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to predict the classification of the next instance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Assuming that target concepts are draw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the expected misclassification error for the Gibbs classifier is at most twice the expected error of the bayes optimal classifier.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E1628-6CF9-8648-9F29-88252A2D4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1" r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15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2E69-B1A9-8C45-938F-1DEAC1B2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11319933" cy="525658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Assume target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 where each instance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1800" b="0" i="0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800" dirty="0"/>
                  <a:t>The Bayesian approach says that the most probable value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To estimate this probability is not feasible unless we have an extremely large training data and lots of time. Let's rewrite this using the Bayesian theorem: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We make the simplifying assumption (the naïve assumption) that attribute values are conditionally independent given the target value: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Naïve Bayes classifier: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There is no hypothesis search, we can just count.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11319933" cy="5256584"/>
              </a:xfrm>
              <a:blipFill>
                <a:blip r:embed="rId2"/>
                <a:stretch>
                  <a:fillRect l="-448" t="-725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2A5C38-84B0-8646-A4CA-BBDD1DF8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575904"/>
            <a:ext cx="3816424" cy="439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297F5-76DA-D74B-A531-9C4D6DA44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058" y="4582854"/>
            <a:ext cx="4680520" cy="231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4AD87-9C81-3149-B9E1-9EBC286DB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08" y="2636912"/>
            <a:ext cx="4214108" cy="1142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2732D-AFA4-B54E-AB60-92F83151F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2" y="5191772"/>
            <a:ext cx="3447135" cy="7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2E69-B1A9-8C45-938F-1DEAC1B2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5655733" cy="5256584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1800" dirty="0"/>
                  <a:t>Naïve Bayes Classifier: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During training, for each target value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80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;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800" dirty="0"/>
                  <a:t>For each attribute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estimate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sz="1800" b="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To infer, using the estimations above: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800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supHide m:val="on"/>
                        <m:ctrlPr>
                          <a:rPr lang="en-GB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lang="en-GB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 for each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;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800" dirty="0"/>
                  <a:t>Output the y that maximizes the formula above.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5655733" cy="5256584"/>
              </a:xfrm>
              <a:blipFill>
                <a:blip r:embed="rId2"/>
                <a:stretch>
                  <a:fillRect l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652732D-AFA4-B54E-AB60-92F83151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204864"/>
            <a:ext cx="2865033" cy="588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E3E9B6-D45F-284E-8E72-5546F8CCF30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912875" y="1017475"/>
                <a:ext cx="5655733" cy="5256584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Helvetica Neue Light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1600" kern="0" dirty="0"/>
                  <a:t>Consider the </a:t>
                </a:r>
                <a:r>
                  <a:rPr lang="en-US" sz="1600" b="1" kern="0" dirty="0"/>
                  <a:t>PlayTennis</a:t>
                </a:r>
                <a:r>
                  <a:rPr lang="en-US" sz="1600" kern="0" dirty="0"/>
                  <a:t> problem, based on the training examples we can compute:</a:t>
                </a:r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𝑃𝑙𝑎𝑦𝑇𝑒𝑛𝑛𝑖𝑠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=0.64</m:t>
                      </m:r>
                    </m:oMath>
                  </m:oMathPara>
                </a14:m>
                <a:endParaRPr lang="en-US" sz="1600" kern="0" dirty="0"/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𝑃𝑙𝑎𝑦𝑇𝑒𝑛𝑛𝑖𝑠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=0.36</m:t>
                      </m:r>
                    </m:oMath>
                  </m:oMathPara>
                </a14:m>
                <a:endParaRPr lang="en-US" sz="1600" kern="0" dirty="0"/>
              </a:p>
              <a:p>
                <a:pPr marL="0" indent="0">
                  <a:buFontTx/>
                  <a:buNone/>
                </a:pPr>
                <a:r>
                  <a:rPr lang="en-US" sz="1600" kern="0" dirty="0"/>
                  <a:t>And for each attribute:</a:t>
                </a:r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𝑊𝑖𝑛𝑑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𝑃𝑙𝑎𝑦𝑇𝑒𝑛𝑛𝑖𝑠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=0.33</m:t>
                      </m:r>
                    </m:oMath>
                  </m:oMathPara>
                </a14:m>
                <a:endParaRPr lang="en-GB" sz="1600" b="0" kern="0" dirty="0"/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𝑊𝑖𝑛𝑑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𝑃𝑙𝑎𝑦𝑇𝑒𝑛𝑛𝑖𝑠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=0.60</m:t>
                      </m:r>
                    </m:oMath>
                  </m:oMathPara>
                </a14:m>
                <a:endParaRPr lang="en-GB" sz="1600" b="0" kern="0" dirty="0"/>
              </a:p>
              <a:p>
                <a:pPr marL="0" indent="0">
                  <a:buFontTx/>
                  <a:buNone/>
                </a:pPr>
                <a:endParaRPr lang="en-US" sz="1600" kern="0" dirty="0"/>
              </a:p>
              <a:p>
                <a:pPr marL="0" indent="0">
                  <a:buFontTx/>
                  <a:buNone/>
                </a:pPr>
                <a:r>
                  <a:rPr lang="en-US" sz="1600" kern="0" dirty="0"/>
                  <a:t>Now consider a new </a:t>
                </a:r>
                <a14:m>
                  <m:oMath xmlns:m="http://schemas.openxmlformats.org/officeDocument/2006/math">
                    <m:r>
                      <a:rPr lang="en-US" sz="160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kern="0" dirty="0"/>
                  <a:t>:</a:t>
                </a:r>
                <a:endParaRPr lang="en-US" sz="160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𝑂𝑢𝑡𝑙𝑜𝑜𝑘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𝑇𝑒𝑚𝑝𝑒𝑟𝑎𝑡𝑢𝑟𝑒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𝐻𝑢𝑚𝑖𝑑𝑖𝑡𝑦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𝑊𝑖𝑛𝑑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</m:d>
                    </m:oMath>
                  </m:oMathPara>
                </a14:m>
                <a:endParaRPr lang="en-US" sz="1600" kern="0" dirty="0"/>
              </a:p>
              <a:p>
                <a:pPr marL="0" indent="0">
                  <a:buFontTx/>
                  <a:buNone/>
                </a:pPr>
                <a:endParaRPr lang="en-US" sz="1600" kern="0" dirty="0"/>
              </a:p>
              <a:p>
                <a:pPr marL="0" indent="0">
                  <a:buFontTx/>
                  <a:buNone/>
                </a:pPr>
                <a:r>
                  <a:rPr lang="en-US" sz="1600" kern="0" dirty="0"/>
                  <a:t>What is the most probable PlayTennis value?</a:t>
                </a:r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=0.0053</m:t>
                      </m:r>
                    </m:oMath>
                  </m:oMathPara>
                </a14:m>
                <a:endParaRPr lang="en-GB" sz="160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ker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600" i="1" ker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600" i="1" ker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600" i="1" ker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h𝑖𝑔h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600" i="1" ker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600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ker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1600" b="1" i="1" ker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 kern="0">
                          <a:latin typeface="Cambria Math" panose="02040503050406030204" pitchFamily="18" charset="0"/>
                        </a:rPr>
                        <m:t>𝟎𝟐𝟎𝟔</m:t>
                      </m:r>
                    </m:oMath>
                  </m:oMathPara>
                </a14:m>
                <a:endParaRPr lang="en-GB" sz="1600" b="1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E3E9B6-D45F-284E-8E72-5546F8CC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2875" y="1017475"/>
                <a:ext cx="5655733" cy="5256584"/>
              </a:xfrm>
              <a:prstGeom prst="rect">
                <a:avLst/>
              </a:prstGeom>
              <a:blipFill>
                <a:blip r:embed="rId4"/>
                <a:stretch>
                  <a:fillRect l="-447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3334E3-6EB6-A340-BBF4-E5318F12E148}"/>
              </a:ext>
            </a:extLst>
          </p:cNvPr>
          <p:cNvCxnSpPr>
            <a:cxnSpLocks/>
          </p:cNvCxnSpPr>
          <p:nvPr/>
        </p:nvCxnSpPr>
        <p:spPr>
          <a:xfrm flipH="1">
            <a:off x="5807968" y="838199"/>
            <a:ext cx="4234" cy="56151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6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05FD8-3D4A-D841-A43D-F55CB95F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F200FB-DEA3-BF42-9B0F-C6377950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6"/>
            <a:ext cx="11319933" cy="54006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 dirty="0"/>
              <a:t>A probabilistic approach to reasoning.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Based on the assumption that the quantities of interest are governed by probability distributions and that optimal decisions can be made by reasoning about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Bayesian learning provides: 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Learning algorithms that directly manipulate probabilities;</a:t>
            </a:r>
          </a:p>
          <a:p>
            <a:pPr lvl="1"/>
            <a:r>
              <a:rPr lang="en-US" sz="2000" dirty="0"/>
              <a:t>Naïve Bayes classifier;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 useful perspective for understanding many learning algorithms:</a:t>
            </a:r>
          </a:p>
          <a:p>
            <a:pPr lvl="1"/>
            <a:r>
              <a:rPr lang="en-US" sz="2000" dirty="0"/>
              <a:t>In neural networks to justify loss functions;</a:t>
            </a:r>
          </a:p>
          <a:p>
            <a:pPr lvl="1"/>
            <a:r>
              <a:rPr lang="en-US" sz="2000" dirty="0"/>
              <a:t>In decision trees, why they favor short decision trees;</a:t>
            </a:r>
          </a:p>
          <a:p>
            <a:pPr lvl="1"/>
            <a:r>
              <a:rPr lang="en-US" sz="2000" dirty="0"/>
              <a:t>minimum description length principle.</a:t>
            </a:r>
          </a:p>
        </p:txBody>
      </p:sp>
    </p:spTree>
    <p:extLst>
      <p:ext uri="{BB962C8B-B14F-4D97-AF65-F5344CB8AC3E}">
        <p14:creationId xmlns:p14="http://schemas.microsoft.com/office/powerpoint/2010/main" val="133319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2E69-B1A9-8C45-938F-1DEAC1B2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Conditional independence is often violated;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 need to estimate posteriors correctly;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Posteriors are often unrealistically close to 1 or 0;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What if non of the training instances with target value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have attribute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5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C31BA5-A5FA-FD45-AFCE-B6ECDA16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5052408"/>
            <a:ext cx="2016224" cy="639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9270C-1174-314A-8DE9-98EEFB88A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4437112"/>
            <a:ext cx="1176820" cy="2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9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2E69-B1A9-8C45-938F-1DEAC1B2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m-estimate of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This is a smoothing method.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m-estimate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endChr m:val="|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defined as: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𝑚𝑝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</a:t>
                </a:r>
              </a:p>
              <a:p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000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GB" sz="20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′=</m:t>
                    </m:r>
                    <m:r>
                      <m:rPr>
                        <m:sty m:val="p"/>
                      </m:rPr>
                      <a:rPr lang="en-GB" sz="20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/>
              </a:p>
              <a:p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|{</m:t>
                    </m:r>
                    <m:d>
                      <m:dPr>
                        <m:begChr m:val="⟨"/>
                        <m:endChr m:val="⟩"/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′∈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}|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a prior estimate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;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is the equivalent sample size; how heavily to weight p relative to the observed data. 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In absence of other information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equal to the number of attribute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A7E37-1460-5B46-AE37-0663D572D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1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9B6F-A55C-9A4C-8982-5BD108AB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Classify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63D9-5243-D448-A443-A0B50E9E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Naïve Bayes is one of the most effective algorithms to classify text.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Applications:</a:t>
            </a:r>
          </a:p>
          <a:p>
            <a:r>
              <a:rPr lang="en-US" sz="2000" dirty="0"/>
              <a:t>Learn which news articles are of your interest;</a:t>
            </a:r>
          </a:p>
          <a:p>
            <a:r>
              <a:rPr lang="en-US" sz="2000" dirty="0"/>
              <a:t>Learn to classify web pages by topic;</a:t>
            </a:r>
          </a:p>
          <a:p>
            <a:r>
              <a:rPr lang="en-US" sz="2000" dirty="0"/>
              <a:t>Learn to filter your emails;</a:t>
            </a:r>
          </a:p>
          <a:p>
            <a:r>
              <a:rPr lang="en-US" sz="2000" dirty="0"/>
              <a:t>Etc.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attributes shall we use to represent text documents?</a:t>
            </a:r>
          </a:p>
          <a:p>
            <a:r>
              <a:rPr lang="en-US" sz="2000" dirty="0"/>
              <a:t>one attribute per word position;</a:t>
            </a:r>
          </a:p>
          <a:p>
            <a:r>
              <a:rPr lang="en-US" sz="2000" dirty="0"/>
              <a:t>bag-of-words, break the positions and focus only on the words.</a:t>
            </a:r>
          </a:p>
        </p:txBody>
      </p:sp>
    </p:spTree>
    <p:extLst>
      <p:ext uri="{BB962C8B-B14F-4D97-AF65-F5344CB8AC3E}">
        <p14:creationId xmlns:p14="http://schemas.microsoft.com/office/powerpoint/2010/main" val="100749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9B6F-A55C-9A4C-8982-5BD108AB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Classify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6B63D9-5243-D448-A443-A0B50E9E43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en-US" sz="1800" dirty="0"/>
                  <a:t>Target concept, is it </a:t>
                </a:r>
                <a:r>
                  <a:rPr lang="en-US" sz="1800" b="1" dirty="0"/>
                  <a:t>interesting</a:t>
                </a:r>
                <a:r>
                  <a:rPr lang="en-US" sz="1800" dirty="0"/>
                  <a:t>?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👍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👎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We represent each document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/>
                  <a:t> as a bag-of-words, a binary attribute per word in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 (all the words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= [0, 1, 0, 1, …, 0]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Use training examples to estimate: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👍</m:t>
                        </m:r>
                      </m:e>
                    </m:d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👎</m:t>
                        </m:r>
                      </m:e>
                    </m:d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👍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b="0" i="0" dirty="0"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Naive Bayes conditional independence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👍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👍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dirty="0"/>
                  <a:t>where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👍</m:t>
                        </m:r>
                      </m:e>
                    </m:d>
                  </m:oMath>
                </a14:m>
                <a:r>
                  <a:rPr lang="en-US" sz="1800" dirty="0"/>
                  <a:t> is the probability that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is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 given that you found it interesting.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When inferring return: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👍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👎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6B63D9-5243-D448-A443-A0B50E9E4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8" t="-1531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25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789-B77A-FF47-97F5-5DE60C22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Belief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B571-5077-2447-99E8-DAC7D75F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/>
              <a:t>Naïve Bayes assumption of conditional independence is too restrictive;</a:t>
            </a:r>
          </a:p>
          <a:p>
            <a:endParaRPr lang="en-US" sz="2400" dirty="0"/>
          </a:p>
          <a:p>
            <a:r>
              <a:rPr lang="en-US" sz="2400" dirty="0"/>
              <a:t>If we do not make the Naïve Bayes assumption the problem becomes intractable;</a:t>
            </a:r>
          </a:p>
          <a:p>
            <a:endParaRPr lang="en-US" sz="2400" dirty="0"/>
          </a:p>
          <a:p>
            <a:r>
              <a:rPr lang="en-US" sz="2400" dirty="0"/>
              <a:t>Bayesian networks describe conditional independence among subsets of variables;</a:t>
            </a:r>
          </a:p>
          <a:p>
            <a:endParaRPr lang="en-US" sz="2400" dirty="0"/>
          </a:p>
          <a:p>
            <a:r>
              <a:rPr lang="en-US" sz="2400" dirty="0"/>
              <a:t>This allows combining prior knowledge about (in)dependencies among variables with observed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584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BCE2-F07E-224F-A162-B9937C7E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B3D0B-E054-284E-8410-A3DF01151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is conditionally independent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 given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dirty="0"/>
                  <a:t> if the probability distribution governing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is independent of the value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 given a value for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dirty="0"/>
                  <a:t>, that is if: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More compactly we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For example, </a:t>
                </a:r>
              </a:p>
              <a:p>
                <a:r>
                  <a:rPr lang="en-US" sz="1800" dirty="0"/>
                  <a:t>thunder is conditionally independent of rain, given lightening: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𝑇h𝑢𝑛𝑑𝑒𝑟</m:t>
                          </m:r>
                          <m:r>
                            <a:rPr lang="en-GB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err="1" smtClean="0">
                          <a:latin typeface="Cambria Math" panose="02040503050406030204" pitchFamily="18" charset="0"/>
                        </a:rPr>
                        <m:t>𝑅𝑎𝑖𝑛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𝐿𝑖𝑔h𝑡𝑛𝑖𝑛𝑔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𝑇h𝑢𝑛𝑑𝑒𝑟</m:t>
                          </m:r>
                          <m:r>
                            <a:rPr lang="en-GB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err="1" smtClean="0">
                          <a:latin typeface="Cambria Math" panose="02040503050406030204" pitchFamily="18" charset="0"/>
                        </a:rPr>
                        <m:t>𝐿𝑖𝑔h𝑡𝑛𝑖𝑛𝑔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relevant is conditionally independent of click, given 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𝐶𝑙𝑖𝑐𝑘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𝐿𝑖𝑘𝑒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𝑅𝑒𝑙𝑒𝑣𝑎𝑛𝑡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𝐿𝑖𝑘𝑒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Naïve bayes uses conditional independence: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B3D0B-E054-284E-8410-A3DF01151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8" t="-765" b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0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D76A-CAAF-EF41-A255-9AD4BCAD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8B26D-4BD9-664C-8DB3-528D844FA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7"/>
                <a:ext cx="8104005" cy="38164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A Bayesian belief network represents the joint probability distribution for a set of variables.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Each node is conditionally independent of its non-descendants, given its parents: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𝑃𝑎𝑟𝑒𝑛𝑡𝑠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𝑃𝑎𝑟𝑒𝑛𝑡𝑠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denotes immediate predecessors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in the graph.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joint distribution is fully defined by the graph, plus the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𝑃𝑎𝑟𝑒𝑛𝑡𝑠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8B26D-4BD9-664C-8DB3-528D844FA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7"/>
                <a:ext cx="8104005" cy="3816424"/>
              </a:xfrm>
              <a:blipFill>
                <a:blip r:embed="rId2"/>
                <a:stretch>
                  <a:fillRect l="-782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D024B0-3604-8947-B0DC-793C51E406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599" r="54630"/>
          <a:stretch/>
        </p:blipFill>
        <p:spPr>
          <a:xfrm>
            <a:off x="8400256" y="790793"/>
            <a:ext cx="3528392" cy="245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4BEBE-C93C-1741-B2E8-0DAD167C69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221" t="75599" r="20371"/>
          <a:stretch/>
        </p:blipFill>
        <p:spPr>
          <a:xfrm>
            <a:off x="9119407" y="2829977"/>
            <a:ext cx="2520280" cy="2455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C14839-AB35-464B-84DB-1A5241224248}"/>
                  </a:ext>
                </a:extLst>
              </p:cNvPr>
              <p:cNvSpPr/>
              <p:nvPr/>
            </p:nvSpPr>
            <p:spPr>
              <a:xfrm>
                <a:off x="440267" y="5401899"/>
                <a:ext cx="1120034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𝐹𝑜𝑟𝑒𝑠𝑡𝐹𝑖𝑟𝑒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𝑇h𝑢𝑛𝑑𝑒𝑟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𝐿𝑖𝑔h𝑡𝑛𝑖𝑛𝑔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𝐶𝑎𝑚𝑝𝑓𝑖𝑟𝑒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𝑆𝑡𝑜𝑟𝑚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𝐵𝑢𝑠𝑇𝑜𝑢𝑟𝐺𝑟𝑜𝑢𝑝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𝐹𝑜𝑟𝑒𝑠𝑡𝐹𝑖𝑟𝑒</m:t>
                          </m:r>
                        </m:e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𝐶𝑎𝑚𝑝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𝐿𝑖𝑔h𝑡𝑛𝑖𝑛𝑔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𝑆𝑡𝑜𝑟𝑚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𝑇h𝑢𝑛𝑑𝑒𝑟</m:t>
                          </m:r>
                        </m:e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𝐿𝑖𝑔h𝑡𝑛𝑖𝑛𝑔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𝐶𝑎𝑚𝑝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𝑖𝑟𝑒</m:t>
                          </m:r>
                        </m:e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𝑆𝑡𝑜𝑟𝑚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𝐵𝑢𝑠𝑇𝑜𝑢𝑟𝐺𝑟𝑜𝑢𝑝</m:t>
                          </m:r>
                        </m:e>
                      </m:d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𝐿𝑖𝑔h𝑡𝑛𝑖𝑛𝑔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𝑆𝑡𝑜𝑟𝑚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𝑆𝑡𝑜𝑟𝑚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𝐵𝑢𝑠𝑇𝑜𝑢𝑟𝐺𝑟𝑜𝑢𝑝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C14839-AB35-464B-84DB-1A524122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7" y="5401899"/>
                <a:ext cx="11200349" cy="923330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93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CF8A-C439-1B46-89F9-814F27D1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 Bayesian Belief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22D-1A5D-C540-A80D-B6A502B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We might wish to use a Bayesian network to infer the value of some target variable given the observed values of the other variables.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Bayes networks contain all the information needed to do this, if values for the other variables are known. However, in general, exact inference is known to be NP-hard.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 practice, can succeed in many cases:</a:t>
            </a:r>
          </a:p>
          <a:p>
            <a:r>
              <a:rPr lang="en-US" sz="2000" dirty="0"/>
              <a:t>Exact inference methods work well for some network structures;</a:t>
            </a:r>
          </a:p>
          <a:p>
            <a:r>
              <a:rPr lang="en-US" sz="2000" dirty="0"/>
              <a:t>Monte Carlo methods "simulate" the network randomly to calculate the approximate solutions.</a:t>
            </a:r>
          </a:p>
        </p:txBody>
      </p:sp>
    </p:spTree>
    <p:extLst>
      <p:ext uri="{BB962C8B-B14F-4D97-AF65-F5344CB8AC3E}">
        <p14:creationId xmlns:p14="http://schemas.microsoft.com/office/powerpoint/2010/main" val="2811553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7BFE-4690-F54A-B388-664115C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Bayesian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E903-1D76-584D-9003-9939BC864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400" dirty="0"/>
              <a:t>Can we devise effective algorithms for learning Bayesian belief networks from training data?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Several variants can be considered:</a:t>
            </a:r>
          </a:p>
          <a:p>
            <a:r>
              <a:rPr lang="en-US" sz="2400" dirty="0"/>
              <a:t>Network structure may be known or unknown;</a:t>
            </a:r>
          </a:p>
          <a:p>
            <a:r>
              <a:rPr lang="en-US" sz="2400" dirty="0"/>
              <a:t>Training examples might provide values of all network variables, or just some.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If structure is known and no missing values, this task is as easy as learning a Naïve Bayes classifier.</a:t>
            </a:r>
          </a:p>
        </p:txBody>
      </p:sp>
    </p:spTree>
    <p:extLst>
      <p:ext uri="{BB962C8B-B14F-4D97-AF65-F5344CB8AC3E}">
        <p14:creationId xmlns:p14="http://schemas.microsoft.com/office/powerpoint/2010/main" val="136083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05FF-642C-EE4C-995C-5A17190C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Expectation-Maximization (EM)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A2F4-6D77-E749-B773-0A3460DC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Suppose that the structure is known, and variables are partially observed.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example, we observe: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ForestFire</a:t>
            </a:r>
            <a:r>
              <a:rPr lang="en-US" sz="1800" dirty="0"/>
              <a:t>, Storm, </a:t>
            </a:r>
            <a:r>
              <a:rPr lang="en-US" sz="1800" dirty="0" err="1"/>
              <a:t>BusTourGroup</a:t>
            </a:r>
            <a:r>
              <a:rPr lang="en-US" sz="1800" dirty="0"/>
              <a:t>, and Thunder.</a:t>
            </a:r>
          </a:p>
          <a:p>
            <a:pPr marL="0" indent="0">
              <a:buNone/>
            </a:pPr>
            <a:r>
              <a:rPr lang="en-US" sz="1800" dirty="0"/>
              <a:t>But we don't observe:</a:t>
            </a:r>
          </a:p>
          <a:p>
            <a:pPr marL="0" indent="0">
              <a:buNone/>
            </a:pPr>
            <a:r>
              <a:rPr lang="en-US" sz="1800" dirty="0"/>
              <a:t>	Lightning and Campfire.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Initialize parameters ignoring missing information.</a:t>
            </a:r>
          </a:p>
          <a:p>
            <a:pPr marL="0" indent="0">
              <a:buNone/>
            </a:pPr>
            <a:r>
              <a:rPr lang="en-US" sz="1800" dirty="0"/>
              <a:t>Repeat until convergence:</a:t>
            </a:r>
          </a:p>
          <a:p>
            <a:pPr marL="0" indent="0">
              <a:buNone/>
            </a:pPr>
            <a:r>
              <a:rPr lang="en-US" sz="1800" b="1" dirty="0"/>
              <a:t>E step: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	Calculate expected values of unobserved variables, assuming current parameter values.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M step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	Calculate new parameter values to maximize probability of data (observed &amp; estimated).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47859-9B73-4844-AD16-AC65A57C0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599" r="54630"/>
          <a:stretch/>
        </p:blipFill>
        <p:spPr>
          <a:xfrm>
            <a:off x="8256240" y="1050037"/>
            <a:ext cx="3744416" cy="26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0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3662-FDCA-6D41-87E2-333BD4C3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Bayesian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35124-55FA-D74D-A61F-8A565ECCB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000" dirty="0"/>
              <a:t>Each observed training example can decrease or increase the estimated probability. This is  more flexible than eliminating hypothesis if found inconsistent with some training examples.</a:t>
            </a:r>
          </a:p>
          <a:p>
            <a:endParaRPr lang="en-US" sz="2000" dirty="0"/>
          </a:p>
          <a:p>
            <a:r>
              <a:rPr lang="en-US" sz="2000" dirty="0"/>
              <a:t>Prior knowledge can be combined with observed data to determine the final probability of a hypothesis.</a:t>
            </a:r>
          </a:p>
          <a:p>
            <a:endParaRPr lang="en-US" sz="2000" dirty="0"/>
          </a:p>
          <a:p>
            <a:r>
              <a:rPr lang="en-US" sz="2000" dirty="0"/>
              <a:t>Can make probabilistic predictions.</a:t>
            </a:r>
          </a:p>
          <a:p>
            <a:endParaRPr lang="en-US" sz="2000" dirty="0"/>
          </a:p>
          <a:p>
            <a:r>
              <a:rPr lang="en-US" sz="2000" dirty="0"/>
              <a:t>New instances can be classified by combining multiple predictions of multiple hypotheses, weighted by their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20156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D6A6-48E0-8F4F-9F15-C6664732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88E3E-AF3A-D947-9C3D-C58B1FB85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020" y="923147"/>
                <a:ext cx="11272356" cy="54596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Let's imagine we have 3 variables: Storm (S), </a:t>
                </a:r>
                <a:r>
                  <a:rPr lang="en-US" sz="1600" dirty="0" err="1"/>
                  <a:t>BusTourGroup</a:t>
                </a:r>
                <a:r>
                  <a:rPr lang="en-US" sz="1600" dirty="0"/>
                  <a:t> (B), and Campfire (C), </a:t>
                </a:r>
                <a:br>
                  <a:rPr lang="en-US" sz="1600" dirty="0"/>
                </a:br>
                <a:r>
                  <a:rPr lang="en-US" sz="1600" dirty="0"/>
                  <a:t>the network and 3 observations.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The Bayesian Belief Network defines: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We want to estimate the probability of a bus tour group happened given that there </a:t>
                </a:r>
              </a:p>
              <a:p>
                <a:pPr marL="0" indent="0">
                  <a:buNone/>
                </a:pPr>
                <a:r>
                  <a:rPr lang="en-US" sz="1600" dirty="0"/>
                  <a:t>is no storm and a campfire.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Initialization: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,¬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,¬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E-step: </a:t>
                </a:r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M-step, estimate the probabilities again considering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?=</m:t>
                    </m:r>
                    <m:r>
                      <a:rPr lang="en-GB" sz="16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: </a:t>
                </a:r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E-step,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The algorithm has converged.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88E3E-AF3A-D947-9C3D-C58B1FB85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020" y="923147"/>
                <a:ext cx="11272356" cy="5459668"/>
              </a:xfrm>
              <a:blipFill>
                <a:blip r:embed="rId2"/>
                <a:stretch>
                  <a:fillRect l="-225" t="-232" b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6FDA45E0-4928-9B43-B3C6-D3029E54D3DB}"/>
              </a:ext>
            </a:extLst>
          </p:cNvPr>
          <p:cNvSpPr/>
          <p:nvPr/>
        </p:nvSpPr>
        <p:spPr>
          <a:xfrm>
            <a:off x="9508003" y="177187"/>
            <a:ext cx="648072" cy="64807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E616ED-368B-134A-8FE1-B2B02B7BE24D}"/>
              </a:ext>
            </a:extLst>
          </p:cNvPr>
          <p:cNvSpPr/>
          <p:nvPr/>
        </p:nvSpPr>
        <p:spPr>
          <a:xfrm>
            <a:off x="10156075" y="882510"/>
            <a:ext cx="648072" cy="64807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40AAAB-951F-EC42-9BFF-C59095521821}"/>
              </a:ext>
            </a:extLst>
          </p:cNvPr>
          <p:cNvSpPr/>
          <p:nvPr/>
        </p:nvSpPr>
        <p:spPr>
          <a:xfrm>
            <a:off x="10776520" y="190127"/>
            <a:ext cx="648072" cy="64807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3A1390-D442-5047-BCC4-BA4344810449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10061167" y="730351"/>
            <a:ext cx="189816" cy="247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8987B-B63E-7740-8BB0-72C7E6D75351}"/>
              </a:ext>
            </a:extLst>
          </p:cNvPr>
          <p:cNvCxnSpPr>
            <a:cxnSpLocks/>
            <a:stCxn id="6" idx="3"/>
            <a:endCxn id="5" idx="7"/>
          </p:cNvCxnSpPr>
          <p:nvPr/>
        </p:nvCxnSpPr>
        <p:spPr>
          <a:xfrm flipH="1">
            <a:off x="10709239" y="743291"/>
            <a:ext cx="162189" cy="234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5E51334-EAC6-CF40-99F1-EEFFA677E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56612"/>
              </p:ext>
            </p:extLst>
          </p:nvPr>
        </p:nvGraphicFramePr>
        <p:xfrm>
          <a:off x="10055624" y="1615530"/>
          <a:ext cx="925331" cy="167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031">
                  <a:extLst>
                    <a:ext uri="{9D8B030D-6E8A-4147-A177-3AD203B41FA5}">
                      <a16:colId xmlns:a16="http://schemas.microsoft.com/office/drawing/2014/main" val="68104013"/>
                    </a:ext>
                  </a:extLst>
                </a:gridCol>
                <a:gridCol w="311650">
                  <a:extLst>
                    <a:ext uri="{9D8B030D-6E8A-4147-A177-3AD203B41FA5}">
                      <a16:colId xmlns:a16="http://schemas.microsoft.com/office/drawing/2014/main" val="441974853"/>
                    </a:ext>
                  </a:extLst>
                </a:gridCol>
                <a:gridCol w="311650">
                  <a:extLst>
                    <a:ext uri="{9D8B030D-6E8A-4147-A177-3AD203B41FA5}">
                      <a16:colId xmlns:a16="http://schemas.microsoft.com/office/drawing/2014/main" val="3683456916"/>
                    </a:ext>
                  </a:extLst>
                </a:gridCol>
              </a:tblGrid>
              <a:tr h="3074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613951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4647640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769657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21407"/>
                  </a:ext>
                </a:extLst>
              </a:tr>
              <a:tr h="3074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797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49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92D-E6AD-F847-B1F7-F5708456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C942F-B795-B944-B834-B6F9C0DA1B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Bayesian methods provide the basis for probabilistic learning methods that accommodate knowledge about the prior probabilities of alternative hypotheses.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Can be used to determine the most probable hypothesis given the data.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Bayesian optimal classifier combines the predictions of all alternative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s, weighted by their posteriors.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naïve Bayes classifier has been found to be useful in many practical applications.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Bayesian methods provide a useful basis for analyzing certain learning methods that do not directly apply Bayes theorem.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In many practical learning tasks, some of the relevant instance variables may be unobservable. The EM algorithm provides a quite general approach to learning in the presence of unobserved variables.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C942F-B795-B944-B834-B6F9C0DA1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48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18F8-C3A1-7149-9BC6-083F988F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441B6-C11B-0941-9F49-374C919CD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𝑙𝑖𝑘𝑒𝑙𝑖h𝑜𝑜𝑑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441B6-C11B-0941-9F49-374C919CD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8DB1B03-2E7E-0243-99C8-4B2487CA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80" y="2132856"/>
            <a:ext cx="3960440" cy="9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7616-226C-334E-89CC-AE579446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7C17B-27C9-D448-995A-CFBCBC91C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en-US" sz="2000" dirty="0"/>
                  <a:t>The learner considers some set of candidates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/>
                  <a:t> and is interested in finding the most probable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 given the observed data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Maximum a posteriori (MAP) hypothesis: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Assuming each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equally probable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a constant), then we have the maximum likelihood hypothesis: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7C17B-27C9-D448-995A-CFBCBC91C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815472-6E05-6D49-BE37-FD413571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07" y="2723683"/>
            <a:ext cx="3444185" cy="18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B1B25-3038-5940-9410-90D229BA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5531251"/>
            <a:ext cx="2736304" cy="4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7FD9-8B01-714A-A9C5-31EA5019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2406D-C9FC-4748-BD9D-909095636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10984325" cy="518457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1800" dirty="0"/>
                  <a:t>Consider a medical diagnosis problem in which there are two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s: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that the patient has COVID-19, and;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that the patient does not.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dirty="0"/>
                  <a:t> comes from a particular laboratory with two outcomes 👍 or 👎.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We have a prior knowledge that over the entire population of people only .05 has COVID-19: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dirty="0">
                              <a:latin typeface="Cambria Math" panose="02040503050406030204" pitchFamily="18" charset="0"/>
                            </a:rPr>
                            <m:t>COVID</m:t>
                          </m:r>
                          <m:r>
                            <a:rPr lang="en-GB" sz="1800" dirty="0">
                              <a:latin typeface="Cambria Math" panose="02040503050406030204" pitchFamily="18" charset="0"/>
                            </a:rPr>
                            <m:t>−19</m:t>
                          </m:r>
                        </m:e>
                      </m:d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test is correct when positive only 98%, and 94% when negative: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👍</m:t>
                      </m:r>
                      <m:r>
                        <a:rPr lang="en-GB" sz="1800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800" dirty="0">
                          <a:latin typeface="Cambria Math" panose="02040503050406030204" pitchFamily="18" charset="0"/>
                        </a:rPr>
                        <m:t>COVID</m:t>
                      </m:r>
                      <m:r>
                        <a:rPr lang="en-US" sz="1800" dirty="0">
                          <a:latin typeface="Cambria Math" panose="02040503050406030204" pitchFamily="18" charset="0"/>
                        </a:rPr>
                        <m:t>−19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)=0.98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👎</m:t>
                      </m:r>
                      <m:r>
                        <a:rPr lang="en-GB" sz="1800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sz="1800" dirty="0">
                          <a:latin typeface="Cambria Math" panose="02040503050406030204" pitchFamily="18" charset="0"/>
                        </a:rPr>
                        <m:t>COVID</m:t>
                      </m:r>
                      <m:r>
                        <a:rPr lang="en-US" sz="1800" dirty="0">
                          <a:latin typeface="Cambria Math" panose="02040503050406030204" pitchFamily="18" charset="0"/>
                        </a:rPr>
                        <m:t>−19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Should we diagnose the patient as having COVID-19 or not?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👍</m:t>
                      </m:r>
                      <m:r>
                        <a:rPr lang="en-GB" sz="1800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800" dirty="0">
                          <a:latin typeface="Cambria Math" panose="02040503050406030204" pitchFamily="18" charset="0"/>
                        </a:rPr>
                        <m:t>COVID</m:t>
                      </m:r>
                      <m:r>
                        <a:rPr lang="en-US" sz="1800" dirty="0">
                          <a:latin typeface="Cambria Math" panose="02040503050406030204" pitchFamily="18" charset="0"/>
                        </a:rPr>
                        <m:t>−19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</a:rPr>
                            <m:t>COVID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</a:rPr>
                            <m:t>−19</m:t>
                          </m:r>
                        </m:e>
                      </m:d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=0.98∗0.05=0.049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👍</m:t>
                          </m:r>
                        </m:e>
                        <m:e>
                          <m:r>
                            <a:rPr lang="en-GB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latin typeface="Cambria Math" panose="02040503050406030204" pitchFamily="18" charset="0"/>
                            </a:rPr>
                            <m:t>COVID</m:t>
                          </m:r>
                          <m:r>
                            <a:rPr lang="en-US" sz="1800" dirty="0">
                              <a:latin typeface="Cambria Math" panose="02040503050406030204" pitchFamily="18" charset="0"/>
                            </a:rPr>
                            <m:t>−19</m:t>
                          </m:r>
                        </m:e>
                      </m:d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GB" sz="1800" dirty="0">
                              <a:latin typeface="Cambria Math" panose="02040503050406030204" pitchFamily="18" charset="0"/>
                            </a:rPr>
                            <m:t>COVID</m:t>
                          </m:r>
                          <m:r>
                            <a:rPr lang="en-GB" sz="1800" dirty="0">
                              <a:latin typeface="Cambria Math" panose="02040503050406030204" pitchFamily="18" charset="0"/>
                            </a:rPr>
                            <m:t>−19</m:t>
                          </m:r>
                        </m:e>
                      </m:d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06∗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5=0.0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</a:rPr>
                        <m:t>57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2406D-C9FC-4748-BD9D-909095636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10984325" cy="5184576"/>
              </a:xfrm>
              <a:blipFill>
                <a:blip r:embed="rId2"/>
                <a:stretch>
                  <a:fillRect l="-462" t="-3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sychArchives: Table of Contents (Collections)">
            <a:extLst>
              <a:ext uri="{FF2B5EF4-FFF2-40B4-BE49-F238E27FC236}">
                <a16:creationId xmlns:a16="http://schemas.microsoft.com/office/drawing/2014/main" id="{DADE19C5-BC47-3442-8B98-6FA63D0B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0496" y="110420"/>
            <a:ext cx="1531367" cy="14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89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688C-7507-F14B-B402-AD23D6F9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Formulas for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344A5-0905-564E-835E-B1E40CB4D8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11319933" cy="5544616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2400" b="1" dirty="0"/>
                  <a:t>Product Rule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Probability P(A,B) of a conjunction of two events A and B: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/>
                  <a:t>Sum Rule</a:t>
                </a:r>
              </a:p>
              <a:p>
                <a:pPr marL="0" indent="0">
                  <a:buNone/>
                </a:pPr>
                <a:r>
                  <a:rPr lang="en-US" sz="2400" dirty="0"/>
                  <a:t>	Probability of a disjunction of two events A and B: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/>
                  <a:t>Theorem of Total Probability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	</a:t>
                </a:r>
                <a:r>
                  <a:rPr lang="en-US" sz="2400" dirty="0"/>
                  <a:t>If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mutually exclusive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1" dirty="0"/>
                  <a:t>,</a:t>
                </a:r>
                <a:r>
                  <a:rPr lang="en-US" sz="2400" dirty="0"/>
                  <a:t>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  <m:brk m:alnAt="23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344A5-0905-564E-835E-B1E40CB4D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11319933" cy="5544616"/>
              </a:xfrm>
              <a:blipFill>
                <a:blip r:embed="rId2"/>
                <a:stretch>
                  <a:fillRect l="-785" b="-29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91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A34-047F-D84D-AC71-6E51FCB6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Bayes Concept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105F9-BCB4-B640-8804-D57C8DCA2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For each hypothesis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calculate the posterior probability: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Output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𝑀𝐴𝑃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the highest posterior probability: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105F9-BCB4-B640-8804-D57C8DCA2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C62186-66ED-C048-9754-CF211D729396}"/>
              </a:ext>
            </a:extLst>
          </p:cNvPr>
          <p:cNvSpPr/>
          <p:nvPr/>
        </p:nvSpPr>
        <p:spPr>
          <a:xfrm>
            <a:off x="1055440" y="65353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tries all hypotheses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6D7E2-5AB5-C543-BF00-2F3119FF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066972"/>
            <a:ext cx="2988332" cy="707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27C9F-598D-294F-B7DC-2B2421BED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4365104"/>
            <a:ext cx="3240360" cy="51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A34-047F-D84D-AC71-6E51FCB6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Bayes Concept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105F9-BCB4-B640-8804-D57C8DCA2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Define             :</a:t>
                </a:r>
              </a:p>
              <a:p>
                <a:r>
                  <a:rPr lang="en-US" sz="2400" dirty="0"/>
                  <a:t>                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consistent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                 otherwise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Define          to be uniformly distributed (any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has the same probability):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       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Then we find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105F9-BCB4-B640-8804-D57C8DCA2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5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C62186-66ED-C048-9754-CF211D729396}"/>
              </a:ext>
            </a:extLst>
          </p:cNvPr>
          <p:cNvSpPr/>
          <p:nvPr/>
        </p:nvSpPr>
        <p:spPr>
          <a:xfrm>
            <a:off x="1055440" y="6535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tries all hypothesis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590C7-D50C-9642-89E1-B464A4A8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166954"/>
            <a:ext cx="3728245" cy="3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6855-6163-294C-BCFC-38A693D27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70" y="1700808"/>
            <a:ext cx="895527" cy="293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E8360-EC66-1B45-864D-37B45AA4E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13" y="2204864"/>
            <a:ext cx="1434549" cy="296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BE0FFB-2968-614E-B90E-4A2B13982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86" y="2635425"/>
            <a:ext cx="1450576" cy="296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B85DE-5C51-D64B-8D1D-D537A7C27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487" y="3185222"/>
            <a:ext cx="621374" cy="319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D96315-384E-5240-909C-03217D123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9" y="3645024"/>
            <a:ext cx="1499895" cy="687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9F36B-2173-E64B-9EAB-301DDF642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213" y="4932296"/>
            <a:ext cx="5327485" cy="8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973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1224396A-2A4D-AD4C-8B86-A13D9AF8D7B7}" vid="{0D09331F-2C48-0845-99C3-C50F3E89D2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24667</TotalTime>
  <Words>2508</Words>
  <Application>Microsoft Macintosh PowerPoint</Application>
  <PresentationFormat>Widescreen</PresentationFormat>
  <Paragraphs>398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Helvetica Neue</vt:lpstr>
      <vt:lpstr>Helvetica Neue Light</vt:lpstr>
      <vt:lpstr>1_Custom Design</vt:lpstr>
      <vt:lpstr>  CEGE0004: Machine Learning for Data Science Lecture 4: Bayesian Learning  Dr. Aldo Lipani</vt:lpstr>
      <vt:lpstr>Bayesian Learning</vt:lpstr>
      <vt:lpstr>Features of Bayesian Learning</vt:lpstr>
      <vt:lpstr>Bayes' Theorem</vt:lpstr>
      <vt:lpstr>Choosing Hypotheses</vt:lpstr>
      <vt:lpstr>Example</vt:lpstr>
      <vt:lpstr>Basic Formulas for Probabilities</vt:lpstr>
      <vt:lpstr>Brute-Force Bayes Concept Learning</vt:lpstr>
      <vt:lpstr>Brute-Force Bayes Concept Learning</vt:lpstr>
      <vt:lpstr>Evolution of Posterior Probabilities</vt:lpstr>
      <vt:lpstr>Learning a Real Valued Function</vt:lpstr>
      <vt:lpstr>Let's Prove It…</vt:lpstr>
      <vt:lpstr>Central Limit Theorem</vt:lpstr>
      <vt:lpstr>Learning a Probability Function</vt:lpstr>
      <vt:lpstr>Bayes Optimal Classifier</vt:lpstr>
      <vt:lpstr>Bayes Optimal Classifier</vt:lpstr>
      <vt:lpstr>Gibbs Classifier</vt:lpstr>
      <vt:lpstr>Naïve Bayes Classifier</vt:lpstr>
      <vt:lpstr>Naïve Bayes Algorithm</vt:lpstr>
      <vt:lpstr>Issues with Naïve Bayes</vt:lpstr>
      <vt:lpstr>m-estimate of probability</vt:lpstr>
      <vt:lpstr>Learning to Classify Text</vt:lpstr>
      <vt:lpstr>Learning to Classify Text</vt:lpstr>
      <vt:lpstr>Bayesian Belief Networks</vt:lpstr>
      <vt:lpstr>Conditional Independence</vt:lpstr>
      <vt:lpstr>Representation</vt:lpstr>
      <vt:lpstr>Inference in Bayesian Belief Networks</vt:lpstr>
      <vt:lpstr>Learning Bayesian Networks</vt:lpstr>
      <vt:lpstr>The Expectation-Maximization (EM) Algorithm</vt:lpstr>
      <vt:lpstr>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Lipani, Aldo</dc:creator>
  <cp:lastModifiedBy>Lipani, Aldo</cp:lastModifiedBy>
  <cp:revision>108</cp:revision>
  <cp:lastPrinted>2012-07-12T12:58:07Z</cp:lastPrinted>
  <dcterms:created xsi:type="dcterms:W3CDTF">2020-10-03T22:41:10Z</dcterms:created>
  <dcterms:modified xsi:type="dcterms:W3CDTF">2021-02-06T08:09:54Z</dcterms:modified>
</cp:coreProperties>
</file>